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4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5.xml" ContentType="application/vnd.openxmlformats-officedocument.theme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  <p:sldMasterId id="2147483649" r:id="rId2"/>
    <p:sldMasterId id="2147483697" r:id="rId3"/>
    <p:sldMasterId id="2147483917" r:id="rId4"/>
    <p:sldMasterId id="2147483930" r:id="rId5"/>
    <p:sldMasterId id="2147483942" r:id="rId6"/>
  </p:sldMasterIdLst>
  <p:notesMasterIdLst>
    <p:notesMasterId r:id="rId39"/>
  </p:notesMasterIdLst>
  <p:handoutMasterIdLst>
    <p:handoutMasterId r:id="rId40"/>
  </p:handoutMasterIdLst>
  <p:sldIdLst>
    <p:sldId id="345" r:id="rId7"/>
    <p:sldId id="633" r:id="rId8"/>
    <p:sldId id="689" r:id="rId9"/>
    <p:sldId id="690" r:id="rId10"/>
    <p:sldId id="691" r:id="rId11"/>
    <p:sldId id="692" r:id="rId12"/>
    <p:sldId id="693" r:id="rId13"/>
    <p:sldId id="694" r:id="rId14"/>
    <p:sldId id="695" r:id="rId15"/>
    <p:sldId id="696" r:id="rId16"/>
    <p:sldId id="697" r:id="rId17"/>
    <p:sldId id="698" r:id="rId18"/>
    <p:sldId id="699" r:id="rId19"/>
    <p:sldId id="700" r:id="rId20"/>
    <p:sldId id="703" r:id="rId21"/>
    <p:sldId id="701" r:id="rId22"/>
    <p:sldId id="702" r:id="rId23"/>
    <p:sldId id="704" r:id="rId24"/>
    <p:sldId id="705" r:id="rId25"/>
    <p:sldId id="706" r:id="rId26"/>
    <p:sldId id="707" r:id="rId27"/>
    <p:sldId id="708" r:id="rId28"/>
    <p:sldId id="709" r:id="rId29"/>
    <p:sldId id="710" r:id="rId30"/>
    <p:sldId id="711" r:id="rId31"/>
    <p:sldId id="712" r:id="rId32"/>
    <p:sldId id="713" r:id="rId33"/>
    <p:sldId id="714" r:id="rId34"/>
    <p:sldId id="715" r:id="rId35"/>
    <p:sldId id="716" r:id="rId36"/>
    <p:sldId id="717" r:id="rId37"/>
    <p:sldId id="435" r:id="rId38"/>
  </p:sldIdLst>
  <p:sldSz cx="9144000" cy="6858000" type="screen4x3"/>
  <p:notesSz cx="6858000" cy="9144000"/>
  <p:defaultTextStyle>
    <a:defPPr>
      <a:defRPr lang="en-GB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521415D9-36F7-43E2-AB2F-B90AF26B5E84}">
      <p14:sectionLst xmlns:p14="http://schemas.microsoft.com/office/powerpoint/2010/main">
        <p14:section name="Default Section" id="{20FA9B9D-EBA2-484A-BEBB-C985D39332FA}">
          <p14:sldIdLst>
            <p14:sldId id="345"/>
            <p14:sldId id="633"/>
            <p14:sldId id="689"/>
            <p14:sldId id="690"/>
            <p14:sldId id="691"/>
            <p14:sldId id="692"/>
            <p14:sldId id="693"/>
            <p14:sldId id="694"/>
            <p14:sldId id="695"/>
            <p14:sldId id="696"/>
            <p14:sldId id="697"/>
            <p14:sldId id="698"/>
            <p14:sldId id="699"/>
            <p14:sldId id="700"/>
            <p14:sldId id="703"/>
            <p14:sldId id="701"/>
            <p14:sldId id="702"/>
            <p14:sldId id="704"/>
            <p14:sldId id="705"/>
            <p14:sldId id="706"/>
            <p14:sldId id="707"/>
            <p14:sldId id="708"/>
            <p14:sldId id="709"/>
            <p14:sldId id="710"/>
            <p14:sldId id="711"/>
            <p14:sldId id="712"/>
            <p14:sldId id="713"/>
            <p14:sldId id="714"/>
            <p14:sldId id="715"/>
            <p14:sldId id="716"/>
            <p14:sldId id="717"/>
            <p14:sldId id="435"/>
          </p14:sldIdLst>
        </p14:section>
      </p14:sectionLst>
    </p:ext>
    <p:ext uri="{EFAFB233-063F-42B5-8137-9DF3F51BA10A}">
      <p15:sldGuideLst xmlns="" xmlns:p15="http://schemas.microsoft.com/office/powerpoint/2012/main">
        <p15:guide id="1" orient="horz" pos="204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00CC"/>
    <a:srgbClr val="FF0000"/>
    <a:srgbClr val="CCECFF"/>
    <a:srgbClr val="FFFF66"/>
    <a:srgbClr val="FF5050"/>
    <a:srgbClr val="CCFF33"/>
    <a:srgbClr val="99FF99"/>
    <a:srgbClr val="FF9933"/>
    <a:srgbClr val="E1BD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250" autoAdjust="0"/>
    <p:restoredTop sz="90569" autoAdjust="0"/>
  </p:normalViewPr>
  <p:slideViewPr>
    <p:cSldViewPr>
      <p:cViewPr varScale="1">
        <p:scale>
          <a:sx n="66" d="100"/>
          <a:sy n="66" d="100"/>
        </p:scale>
        <p:origin x="-1272" y="-108"/>
      </p:cViewPr>
      <p:guideLst>
        <p:guide orient="horz" pos="2041"/>
        <p:guide pos="2880"/>
      </p:guideLst>
    </p:cSldViewPr>
  </p:slideViewPr>
  <p:outlineViewPr>
    <p:cViewPr>
      <p:scale>
        <a:sx n="33" d="100"/>
        <a:sy n="33" d="100"/>
      </p:scale>
      <p:origin x="0" y="1540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480"/>
    </p:cViewPr>
  </p:sorterViewPr>
  <p:gridSpacing cx="72010" cy="7201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viewProps" Target="viewProp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handoutMaster" Target="handoutMasters/handoutMaster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710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710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710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cs typeface="+mn-cs"/>
              </a:defRPr>
            </a:lvl1pPr>
          </a:lstStyle>
          <a:p>
            <a:pPr>
              <a:defRPr/>
            </a:pPr>
            <a:fld id="{85B3E0D0-1152-4589-91DF-203E7BB4407E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66024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144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43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1843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843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cs typeface="+mn-cs"/>
              </a:defRPr>
            </a:lvl1pPr>
          </a:lstStyle>
          <a:p>
            <a:pPr>
              <a:defRPr/>
            </a:pPr>
            <a:fld id="{2D14C573-AC46-4D06-93FF-47369F34E53E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150387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54FB36-99AC-4CD3-8A8F-04DE1EFF5B68}" type="slidenum">
              <a:rPr lang="en-US" smtClean="0">
                <a:solidFill>
                  <a:prstClr val="black"/>
                </a:solidFill>
              </a:rPr>
              <a:pPr/>
              <a:t>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62644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54FB36-99AC-4CD3-8A8F-04DE1EFF5B68}" type="slidenum">
              <a:rPr lang="en-US" smtClean="0">
                <a:solidFill>
                  <a:prstClr val="black"/>
                </a:solidFill>
              </a:rPr>
              <a:pPr/>
              <a:t>12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62644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54FB36-99AC-4CD3-8A8F-04DE1EFF5B68}" type="slidenum">
              <a:rPr lang="en-US" smtClean="0">
                <a:solidFill>
                  <a:prstClr val="black"/>
                </a:solidFill>
              </a:rPr>
              <a:pPr/>
              <a:t>13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62644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54FB36-99AC-4CD3-8A8F-04DE1EFF5B68}" type="slidenum">
              <a:rPr lang="en-US" smtClean="0">
                <a:solidFill>
                  <a:prstClr val="black"/>
                </a:solidFill>
              </a:rPr>
              <a:pPr/>
              <a:t>14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62644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54FB36-99AC-4CD3-8A8F-04DE1EFF5B68}" type="slidenum">
              <a:rPr lang="en-US" smtClean="0">
                <a:solidFill>
                  <a:prstClr val="black"/>
                </a:solidFill>
              </a:rPr>
              <a:pPr/>
              <a:t>15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62644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54FB36-99AC-4CD3-8A8F-04DE1EFF5B68}" type="slidenum">
              <a:rPr lang="en-US" smtClean="0">
                <a:solidFill>
                  <a:prstClr val="black"/>
                </a:solidFill>
              </a:rPr>
              <a:pPr/>
              <a:t>16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62644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54FB36-99AC-4CD3-8A8F-04DE1EFF5B68}" type="slidenum">
              <a:rPr lang="en-US" smtClean="0">
                <a:solidFill>
                  <a:prstClr val="black"/>
                </a:solidFill>
              </a:rPr>
              <a:pPr/>
              <a:t>17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62644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54FB36-99AC-4CD3-8A8F-04DE1EFF5B68}" type="slidenum">
              <a:rPr lang="en-US" smtClean="0">
                <a:solidFill>
                  <a:prstClr val="black"/>
                </a:solidFill>
              </a:rPr>
              <a:pPr/>
              <a:t>18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62644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54FB36-99AC-4CD3-8A8F-04DE1EFF5B68}" type="slidenum">
              <a:rPr lang="en-US" smtClean="0">
                <a:solidFill>
                  <a:prstClr val="black"/>
                </a:solidFill>
              </a:rPr>
              <a:pPr/>
              <a:t>19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62644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54FB36-99AC-4CD3-8A8F-04DE1EFF5B68}" type="slidenum">
              <a:rPr lang="en-US" smtClean="0">
                <a:solidFill>
                  <a:prstClr val="black"/>
                </a:solidFill>
              </a:rPr>
              <a:pPr/>
              <a:t>20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62644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54FB36-99AC-4CD3-8A8F-04DE1EFF5B68}" type="slidenum">
              <a:rPr lang="en-US" smtClean="0">
                <a:solidFill>
                  <a:prstClr val="black"/>
                </a:solidFill>
              </a:rPr>
              <a:pPr/>
              <a:t>21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62644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54FB36-99AC-4CD3-8A8F-04DE1EFF5B68}" type="slidenum">
              <a:rPr lang="en-US" smtClean="0">
                <a:solidFill>
                  <a:prstClr val="black"/>
                </a:solidFill>
              </a:rPr>
              <a:pPr/>
              <a:t>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626446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54FB36-99AC-4CD3-8A8F-04DE1EFF5B68}" type="slidenum">
              <a:rPr lang="en-US" smtClean="0">
                <a:solidFill>
                  <a:prstClr val="black"/>
                </a:solidFill>
              </a:rPr>
              <a:pPr/>
              <a:t>22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626446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54FB36-99AC-4CD3-8A8F-04DE1EFF5B68}" type="slidenum">
              <a:rPr lang="en-US" smtClean="0">
                <a:solidFill>
                  <a:prstClr val="black"/>
                </a:solidFill>
              </a:rPr>
              <a:pPr/>
              <a:t>23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626446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54FB36-99AC-4CD3-8A8F-04DE1EFF5B68}" type="slidenum">
              <a:rPr lang="en-US" smtClean="0">
                <a:solidFill>
                  <a:prstClr val="black"/>
                </a:solidFill>
              </a:rPr>
              <a:pPr/>
              <a:t>24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626446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54FB36-99AC-4CD3-8A8F-04DE1EFF5B68}" type="slidenum">
              <a:rPr lang="en-US" smtClean="0">
                <a:solidFill>
                  <a:prstClr val="black"/>
                </a:solidFill>
              </a:rPr>
              <a:pPr/>
              <a:t>25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626446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54FB36-99AC-4CD3-8A8F-04DE1EFF5B68}" type="slidenum">
              <a:rPr lang="en-US" smtClean="0">
                <a:solidFill>
                  <a:prstClr val="black"/>
                </a:solidFill>
              </a:rPr>
              <a:pPr/>
              <a:t>26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626446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54FB36-99AC-4CD3-8A8F-04DE1EFF5B68}" type="slidenum">
              <a:rPr lang="en-US" smtClean="0">
                <a:solidFill>
                  <a:prstClr val="black"/>
                </a:solidFill>
              </a:rPr>
              <a:pPr/>
              <a:t>27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626446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54FB36-99AC-4CD3-8A8F-04DE1EFF5B68}" type="slidenum">
              <a:rPr lang="en-US" smtClean="0">
                <a:solidFill>
                  <a:prstClr val="black"/>
                </a:solidFill>
              </a:rPr>
              <a:pPr/>
              <a:t>28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626446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54FB36-99AC-4CD3-8A8F-04DE1EFF5B68}" type="slidenum">
              <a:rPr lang="en-US" smtClean="0">
                <a:solidFill>
                  <a:prstClr val="black"/>
                </a:solidFill>
              </a:rPr>
              <a:pPr/>
              <a:t>29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626446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54FB36-99AC-4CD3-8A8F-04DE1EFF5B68}" type="slidenum">
              <a:rPr lang="en-US" smtClean="0">
                <a:solidFill>
                  <a:prstClr val="black"/>
                </a:solidFill>
              </a:rPr>
              <a:pPr/>
              <a:t>30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626446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54FB36-99AC-4CD3-8A8F-04DE1EFF5B68}" type="slidenum">
              <a:rPr lang="en-US" smtClean="0">
                <a:solidFill>
                  <a:prstClr val="black"/>
                </a:solidFill>
              </a:rPr>
              <a:pPr/>
              <a:t>31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62644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54FB36-99AC-4CD3-8A8F-04DE1EFF5B68}" type="slidenum">
              <a:rPr lang="en-US" smtClean="0">
                <a:solidFill>
                  <a:prstClr val="black"/>
                </a:solidFill>
              </a:rPr>
              <a:pPr/>
              <a:t>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626446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D14C573-AC46-4D06-93FF-47369F34E53E}" type="slidenum">
              <a:rPr lang="en-GB" smtClean="0"/>
              <a:pPr>
                <a:defRPr/>
              </a:pPr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48263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54FB36-99AC-4CD3-8A8F-04DE1EFF5B68}" type="slidenum">
              <a:rPr lang="en-US" smtClean="0">
                <a:solidFill>
                  <a:prstClr val="black"/>
                </a:solidFill>
              </a:rPr>
              <a:pPr/>
              <a:t>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62644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54FB36-99AC-4CD3-8A8F-04DE1EFF5B68}" type="slidenum">
              <a:rPr lang="en-US" smtClean="0">
                <a:solidFill>
                  <a:prstClr val="black"/>
                </a:solidFill>
              </a:rPr>
              <a:pPr/>
              <a:t>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62644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54FB36-99AC-4CD3-8A8F-04DE1EFF5B68}" type="slidenum">
              <a:rPr lang="en-US" smtClean="0">
                <a:solidFill>
                  <a:prstClr val="black"/>
                </a:solidFill>
              </a:rPr>
              <a:pPr/>
              <a:t>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62644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54FB36-99AC-4CD3-8A8F-04DE1EFF5B68}" type="slidenum">
              <a:rPr lang="en-US" smtClean="0">
                <a:solidFill>
                  <a:prstClr val="black"/>
                </a:solidFill>
              </a:rPr>
              <a:pPr/>
              <a:t>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62644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54FB36-99AC-4CD3-8A8F-04DE1EFF5B68}" type="slidenum">
              <a:rPr lang="en-US" smtClean="0">
                <a:solidFill>
                  <a:prstClr val="black"/>
                </a:solidFill>
              </a:rPr>
              <a:pPr/>
              <a:t>10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62644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54FB36-99AC-4CD3-8A8F-04DE1EFF5B68}" type="slidenum">
              <a:rPr lang="en-US" smtClean="0">
                <a:solidFill>
                  <a:prstClr val="black"/>
                </a:solidFill>
              </a:rPr>
              <a:pPr/>
              <a:t>11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62644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IE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FD42F94-761A-4B1B-B963-538E812BAEF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836501"/>
      </p:ext>
    </p:extLst>
  </p:cSld>
  <p:clrMapOvr>
    <a:masterClrMapping/>
  </p:clrMapOvr>
  <p:transition>
    <p:wipe dir="d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841022C-6757-429C-856D-0F3DE0678DA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260825"/>
      </p:ext>
    </p:extLst>
  </p:cSld>
  <p:clrMapOvr>
    <a:masterClrMapping/>
  </p:clrMapOvr>
  <p:transition>
    <p:wipe dir="d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66C35CF-FF5D-4C47-BC07-14DE2D70905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056478"/>
      </p:ext>
    </p:extLst>
  </p:cSld>
  <p:clrMapOvr>
    <a:masterClrMapping/>
  </p:clrMapOvr>
  <p:transition>
    <p:wipe dir="d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IE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A6F3D0C-A43E-49B8-80CE-2479664D500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965530"/>
      </p:ext>
    </p:extLst>
  </p:cSld>
  <p:clrMapOvr>
    <a:masterClrMapping/>
  </p:clrMapOvr>
  <p:transition>
    <p:wipe dir="d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DEA2202-F55D-421F-B21A-E672BD7302E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225370"/>
      </p:ext>
    </p:extLst>
  </p:cSld>
  <p:clrMapOvr>
    <a:masterClrMapping/>
  </p:clrMapOvr>
  <p:transition>
    <p:wipe dir="d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DF8116-451F-45F8-98EF-A163DB10B49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971675"/>
      </p:ext>
    </p:extLst>
  </p:cSld>
  <p:clrMapOvr>
    <a:masterClrMapping/>
  </p:clrMapOvr>
  <p:transition>
    <p:wipe dir="d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9E719C9-BA41-4E7F-8A20-8A838622C2B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259144"/>
      </p:ext>
    </p:extLst>
  </p:cSld>
  <p:clrMapOvr>
    <a:masterClrMapping/>
  </p:clrMapOvr>
  <p:transition>
    <p:wipe dir="d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212E43F-022D-4C54-BC37-A0ECB85C928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412442"/>
      </p:ext>
    </p:extLst>
  </p:cSld>
  <p:clrMapOvr>
    <a:masterClrMapping/>
  </p:clrMapOvr>
  <p:transition>
    <p:wipe dir="d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AEB95BA-5BBC-4564-9076-5E5080EF3F2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491365"/>
      </p:ext>
    </p:extLst>
  </p:cSld>
  <p:clrMapOvr>
    <a:masterClrMapping/>
  </p:clrMapOvr>
  <p:transition>
    <p:wipe dir="d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C4FC9B2-29AA-4B94-AB49-6847134DDAF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866111"/>
      </p:ext>
    </p:extLst>
  </p:cSld>
  <p:clrMapOvr>
    <a:masterClrMapping/>
  </p:clrMapOvr>
  <p:transition>
    <p:wipe dir="d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3E60A7C-5636-4F75-BE19-4C9478B1FDD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504199"/>
      </p:ext>
    </p:extLst>
  </p:cSld>
  <p:clrMapOvr>
    <a:masterClrMapping/>
  </p:clrMapOvr>
  <p:transition>
    <p:wipe dir="d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5F4E988-DFC5-4FEC-8838-7F8B84C2103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9891731"/>
      </p:ext>
    </p:extLst>
  </p:cSld>
  <p:clrMapOvr>
    <a:masterClrMapping/>
  </p:clrMapOvr>
  <p:transition>
    <p:wipe dir="d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IE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D916398-3C8C-4FA8-A597-B8FF5A9307E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358780"/>
      </p:ext>
    </p:extLst>
  </p:cSld>
  <p:clrMapOvr>
    <a:masterClrMapping/>
  </p:clrMapOvr>
  <p:transition>
    <p:wipe dir="d"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F54C004-F925-4C08-8C63-FCB16696048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563563"/>
      </p:ext>
    </p:extLst>
  </p:cSld>
  <p:clrMapOvr>
    <a:masterClrMapping/>
  </p:clrMapOvr>
  <p:transition>
    <p:wipe dir="d"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6860B2A-46B2-4F00-982E-8B26E617160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089641"/>
      </p:ext>
    </p:extLst>
  </p:cSld>
  <p:clrMapOvr>
    <a:masterClrMapping/>
  </p:clrMapOvr>
  <p:transition>
    <p:wipe dir="d"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03B96-19A4-4ABF-B819-5478AC45EB2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442080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03B96-19A4-4ABF-B819-5478AC45EB2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742687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03B96-19A4-4ABF-B819-5478AC45EB2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355082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03B96-19A4-4ABF-B819-5478AC45EB2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142874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03B96-19A4-4ABF-B819-5478AC45EB2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62468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03B96-19A4-4ABF-B819-5478AC45EB2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114733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03B96-19A4-4ABF-B819-5478AC45EB2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46290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0C23C8D-3E3D-4A36-9AAB-59652C03E0B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769931"/>
      </p:ext>
    </p:extLst>
  </p:cSld>
  <p:clrMapOvr>
    <a:masterClrMapping/>
  </p:clrMapOvr>
  <p:transition>
    <p:wipe dir="d"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03B96-19A4-4ABF-B819-5478AC45EB2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067230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03B96-19A4-4ABF-B819-5478AC45EB2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987010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03B96-19A4-4ABF-B819-5478AC45EB2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027147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03B96-19A4-4ABF-B819-5478AC45EB2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380764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A6E7098-1D9E-4297-8B06-8858A6CB2C48}" type="datetime1">
              <a:rPr lang="fr-FR"/>
              <a:pPr/>
              <a:t>27/11/2024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8C31CAB-83F9-4A4F-970C-5EAB1D42FFB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82939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Click to edit Master text styles</a:t>
            </a:r>
          </a:p>
          <a:p>
            <a:pPr lvl="1"/>
            <a:r>
              <a:rPr lang="fr-FR"/>
              <a:t>Second level</a:t>
            </a:r>
          </a:p>
          <a:p>
            <a:pPr lvl="2"/>
            <a:r>
              <a:rPr lang="fr-FR"/>
              <a:t>Third level</a:t>
            </a:r>
          </a:p>
          <a:p>
            <a:pPr lvl="3"/>
            <a:r>
              <a:rPr lang="fr-FR"/>
              <a:t>Fourth level</a:t>
            </a:r>
          </a:p>
          <a:p>
            <a:pPr lvl="4"/>
            <a:r>
              <a:rPr lang="fr-FR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9D57E40-D648-455A-9437-30FA8FE56DD6}" type="datetime1">
              <a:rPr lang="fr-FR"/>
              <a:pPr/>
              <a:t>27/11/2024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E7E0763-8C84-4A0C-BF22-E8FBB0D34350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82012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3DE751E-08CA-4D99-89B2-9FC9DE2F4625}" type="datetime1">
              <a:rPr lang="fr-FR"/>
              <a:pPr/>
              <a:t>27/11/2024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E3BDE4F-8BEA-439D-BA05-0EFEBB61C6C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42109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Click to edit Master text styles</a:t>
            </a:r>
          </a:p>
          <a:p>
            <a:pPr lvl="1"/>
            <a:r>
              <a:rPr lang="fr-FR"/>
              <a:t>Second level</a:t>
            </a:r>
          </a:p>
          <a:p>
            <a:pPr lvl="2"/>
            <a:r>
              <a:rPr lang="fr-FR"/>
              <a:t>Third level</a:t>
            </a:r>
          </a:p>
          <a:p>
            <a:pPr lvl="3"/>
            <a:r>
              <a:rPr lang="fr-FR"/>
              <a:t>Fourth level</a:t>
            </a:r>
          </a:p>
          <a:p>
            <a:pPr lvl="4"/>
            <a:r>
              <a:rPr lang="fr-FR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Click to edit Master text styles</a:t>
            </a:r>
          </a:p>
          <a:p>
            <a:pPr lvl="1"/>
            <a:r>
              <a:rPr lang="fr-FR"/>
              <a:t>Second level</a:t>
            </a:r>
          </a:p>
          <a:p>
            <a:pPr lvl="2"/>
            <a:r>
              <a:rPr lang="fr-FR"/>
              <a:t>Third level</a:t>
            </a:r>
          </a:p>
          <a:p>
            <a:pPr lvl="3"/>
            <a:r>
              <a:rPr lang="fr-FR"/>
              <a:t>Fourth level</a:t>
            </a:r>
          </a:p>
          <a:p>
            <a:pPr lvl="4"/>
            <a:r>
              <a:rPr lang="fr-FR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2D697BC-62C7-4F99-8C37-A408B62C8993}" type="datetime1">
              <a:rPr lang="fr-FR"/>
              <a:pPr/>
              <a:t>27/11/2024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42E7523-BF8E-4897-AD6D-B3C234AD941F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95599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Click to edit Master text styles</a:t>
            </a:r>
          </a:p>
          <a:p>
            <a:pPr lvl="1"/>
            <a:r>
              <a:rPr lang="fr-FR"/>
              <a:t>Second level</a:t>
            </a:r>
          </a:p>
          <a:p>
            <a:pPr lvl="2"/>
            <a:r>
              <a:rPr lang="fr-FR"/>
              <a:t>Third level</a:t>
            </a:r>
          </a:p>
          <a:p>
            <a:pPr lvl="3"/>
            <a:r>
              <a:rPr lang="fr-FR"/>
              <a:t>Fourth level</a:t>
            </a:r>
          </a:p>
          <a:p>
            <a:pPr lvl="4"/>
            <a:r>
              <a:rPr lang="fr-FR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Click to edit Master text styles</a:t>
            </a:r>
          </a:p>
          <a:p>
            <a:pPr lvl="1"/>
            <a:r>
              <a:rPr lang="fr-FR"/>
              <a:t>Second level</a:t>
            </a:r>
          </a:p>
          <a:p>
            <a:pPr lvl="2"/>
            <a:r>
              <a:rPr lang="fr-FR"/>
              <a:t>Third level</a:t>
            </a:r>
          </a:p>
          <a:p>
            <a:pPr lvl="3"/>
            <a:r>
              <a:rPr lang="fr-FR"/>
              <a:t>Fourth level</a:t>
            </a:r>
          </a:p>
          <a:p>
            <a:pPr lvl="4"/>
            <a:r>
              <a:rPr lang="fr-FR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3466664-56B2-422F-8B50-F59FA16202E4}" type="datetime1">
              <a:rPr lang="fr-FR"/>
              <a:pPr/>
              <a:t>27/11/2024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70E09A0-16D6-4176-A8F9-C1456DE5039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45202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EC2F925-DC51-4DF6-9C0D-52D121C83119}" type="datetime1">
              <a:rPr lang="fr-FR"/>
              <a:pPr/>
              <a:t>27/11/2024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2E8AD07-74B5-414C-BC00-90E42DED0B50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1700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7F238F6-0243-49FF-AE47-783FBF2D5BF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053112"/>
      </p:ext>
    </p:extLst>
  </p:cSld>
  <p:clrMapOvr>
    <a:masterClrMapping/>
  </p:clrMapOvr>
  <p:transition>
    <p:wipe dir="d"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DED0F17-9F3A-43C4-AA85-AB4E0FAD16D9}" type="datetime1">
              <a:rPr lang="fr-FR"/>
              <a:pPr/>
              <a:t>27/11/2024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0B9DFBF-5E1F-4EB9-93B7-3749EA01810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28389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Click to edit Master text styles</a:t>
            </a:r>
          </a:p>
          <a:p>
            <a:pPr lvl="1"/>
            <a:r>
              <a:rPr lang="fr-FR"/>
              <a:t>Second level</a:t>
            </a:r>
          </a:p>
          <a:p>
            <a:pPr lvl="2"/>
            <a:r>
              <a:rPr lang="fr-FR"/>
              <a:t>Third level</a:t>
            </a:r>
          </a:p>
          <a:p>
            <a:pPr lvl="3"/>
            <a:r>
              <a:rPr lang="fr-FR"/>
              <a:t>Fourth level</a:t>
            </a:r>
          </a:p>
          <a:p>
            <a:pPr lvl="4"/>
            <a:r>
              <a:rPr lang="fr-FR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00051F7-5A91-48AF-A3CB-CB3AECA38DB8}" type="datetime1">
              <a:rPr lang="fr-FR"/>
              <a:pPr/>
              <a:t>27/11/2024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D685E2C-7CA7-4F52-B75F-FBB43463FAA6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49071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79E41F2-B5DD-4979-B2E9-DDEB29191F2A}" type="datetime1">
              <a:rPr lang="fr-FR"/>
              <a:pPr/>
              <a:t>27/11/2024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D3865FE-0C86-4A78-AF62-9D91622BC57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597152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Click to edit Master text styles</a:t>
            </a:r>
          </a:p>
          <a:p>
            <a:pPr lvl="1"/>
            <a:r>
              <a:rPr lang="fr-FR"/>
              <a:t>Second level</a:t>
            </a:r>
          </a:p>
          <a:p>
            <a:pPr lvl="2"/>
            <a:r>
              <a:rPr lang="fr-FR"/>
              <a:t>Third level</a:t>
            </a:r>
          </a:p>
          <a:p>
            <a:pPr lvl="3"/>
            <a:r>
              <a:rPr lang="fr-FR"/>
              <a:t>Fourth level</a:t>
            </a:r>
          </a:p>
          <a:p>
            <a:pPr lvl="4"/>
            <a:r>
              <a:rPr lang="fr-FR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D7D9A12-E6C0-4876-802E-698B1CA58FA9}" type="datetime1">
              <a:rPr lang="fr-FR"/>
              <a:pPr/>
              <a:t>27/11/2024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0E1BB3D-D5F5-4526-9991-8EC9121349E6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40534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/>
              <a:t>Click to edit Master text styles</a:t>
            </a:r>
          </a:p>
          <a:p>
            <a:pPr lvl="1"/>
            <a:r>
              <a:rPr lang="fr-FR"/>
              <a:t>Second level</a:t>
            </a:r>
          </a:p>
          <a:p>
            <a:pPr lvl="2"/>
            <a:r>
              <a:rPr lang="fr-FR"/>
              <a:t>Third level</a:t>
            </a:r>
          </a:p>
          <a:p>
            <a:pPr lvl="3"/>
            <a:r>
              <a:rPr lang="fr-FR"/>
              <a:t>Fourth level</a:t>
            </a:r>
          </a:p>
          <a:p>
            <a:pPr lvl="4"/>
            <a:r>
              <a:rPr lang="fr-FR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FF34D8D-EE93-4818-9FCB-0C3F0226D4F2}" type="datetime1">
              <a:rPr lang="fr-FR"/>
              <a:pPr/>
              <a:t>27/11/2024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4A6242A-2212-4C71-B4FB-3287FD49589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5667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1371600"/>
          </a:xfrm>
        </p:spPr>
        <p:txBody>
          <a:bodyPr/>
          <a:lstStyle/>
          <a:p>
            <a:r>
              <a:rPr lang="fr-FR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981200"/>
            <a:ext cx="8229600" cy="41148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A9B11AC-AE98-49D4-983B-A8FD90AEBC06}" type="datetime1">
              <a:rPr lang="fr-FR"/>
              <a:pPr/>
              <a:t>27/11/2024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endParaRPr lang="vi-V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06255E9-86BB-409F-B032-A00BE8952A80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71299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866920"/>
            <a:ext cx="9144000" cy="2991080"/>
          </a:xfrm>
          <a:prstGeom prst="rect">
            <a:avLst/>
          </a:prstGeom>
          <a:gradFill>
            <a:gsLst>
              <a:gs pos="0">
                <a:schemeClr val="bg1">
                  <a:alpha val="91000"/>
                </a:schemeClr>
              </a:gs>
              <a:gs pos="37000">
                <a:schemeClr val="bg1">
                  <a:alpha val="76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49263" eaLnBrk="0" hangingPunct="0">
              <a:buClr>
                <a:srgbClr val="000000"/>
              </a:buClr>
              <a:buSzPct val="100000"/>
              <a:buFont typeface="Times New Roman" pitchFamily="18" charset="0"/>
              <a:buNone/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9144000" cy="386692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89000"/>
                </a:schemeClr>
              </a:gs>
              <a:gs pos="48000">
                <a:schemeClr val="bg1">
                  <a:alpha val="62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49263" eaLnBrk="0" hangingPunct="0">
              <a:buClr>
                <a:srgbClr val="000000"/>
              </a:buClr>
              <a:buSzPct val="100000"/>
              <a:buFont typeface="Times New Roman" pitchFamily="18" charset="0"/>
              <a:buNone/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2652713"/>
            <a:ext cx="9144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49263" eaLnBrk="0" hangingPunct="0">
              <a:buClr>
                <a:srgbClr val="000000"/>
              </a:buClr>
              <a:buSzPct val="100000"/>
              <a:buFont typeface="Times New Roman" pitchFamily="18" charset="0"/>
              <a:buNone/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0" y="1600200"/>
            <a:ext cx="9144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49263" eaLnBrk="0" hangingPunct="0">
              <a:buClr>
                <a:srgbClr val="000000"/>
              </a:buClr>
              <a:buSzPct val="100000"/>
              <a:buFont typeface="Times New Roman" pitchFamily="18" charset="0"/>
              <a:buNone/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73795" y="5052593"/>
            <a:ext cx="5637010" cy="882119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7605" y="3132290"/>
            <a:ext cx="7175351" cy="1793167"/>
          </a:xfrm>
          <a:effectLst/>
        </p:spPr>
        <p:txBody>
          <a:bodyPr/>
          <a:lstStyle>
            <a:lvl1pPr marL="640080" indent="-457200"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1D62340-A1EA-4CE0-A397-B868A3BF73D1}" type="slidenum">
              <a:rPr lang="en-US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791130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>
          <a:xfrm>
            <a:off x="1143000" y="731520"/>
            <a:ext cx="6400800" cy="34747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315956A-8026-4861-99E0-6ECDFB0AE949}" type="slidenum">
              <a:rPr lang="en-US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577580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866920"/>
            <a:ext cx="9144000" cy="2991080"/>
          </a:xfrm>
          <a:prstGeom prst="rect">
            <a:avLst/>
          </a:prstGeom>
          <a:gradFill>
            <a:gsLst>
              <a:gs pos="0">
                <a:schemeClr val="bg1">
                  <a:alpha val="92000"/>
                </a:schemeClr>
              </a:gs>
              <a:gs pos="37000">
                <a:schemeClr val="bg1">
                  <a:alpha val="77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49263" eaLnBrk="0" hangingPunct="0">
              <a:buClr>
                <a:srgbClr val="000000"/>
              </a:buClr>
              <a:buSzPct val="100000"/>
              <a:buFont typeface="Times New Roman" pitchFamily="18" charset="0"/>
              <a:buNone/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9144000" cy="386692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90000"/>
                </a:schemeClr>
              </a:gs>
              <a:gs pos="48000">
                <a:schemeClr val="bg1">
                  <a:alpha val="63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49263" eaLnBrk="0" hangingPunct="0">
              <a:buClr>
                <a:srgbClr val="000000"/>
              </a:buClr>
              <a:buSzPct val="100000"/>
              <a:buFont typeface="Times New Roman" pitchFamily="18" charset="0"/>
              <a:buNone/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2652713"/>
            <a:ext cx="9144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49263" eaLnBrk="0" hangingPunct="0">
              <a:buClr>
                <a:srgbClr val="000000"/>
              </a:buClr>
              <a:buSzPct val="100000"/>
              <a:buFont typeface="Times New Roman" pitchFamily="18" charset="0"/>
              <a:buNone/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0" y="1600200"/>
            <a:ext cx="9144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49263" eaLnBrk="0" hangingPunct="0">
              <a:buClr>
                <a:srgbClr val="000000"/>
              </a:buClr>
              <a:buSzPct val="100000"/>
              <a:buFont typeface="Times New Roman" pitchFamily="18" charset="0"/>
              <a:buNone/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3195" y="2172648"/>
            <a:ext cx="5966666" cy="2423346"/>
          </a:xfrm>
          <a:effectLst/>
        </p:spPr>
        <p:txBody>
          <a:bodyPr anchor="b"/>
          <a:lstStyle>
            <a:lvl1pPr algn="r">
              <a:defRPr sz="4600" b="1" cap="none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22443" y="4607511"/>
            <a:ext cx="5970494" cy="83546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615CA4-E6C8-4CEA-B956-D910F5B7540A}" type="slidenum">
              <a:rPr lang="en-US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741646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1142999" y="731519"/>
            <a:ext cx="3346704" cy="34747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731520"/>
            <a:ext cx="3346704" cy="34747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D07151-5D65-4A99-9B3C-1AD90A0CDB34}" type="slidenum">
              <a:rPr lang="en-US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28541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A9D4513-2C2A-4633-9A8D-4A862FD60A1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331205"/>
      </p:ext>
    </p:extLst>
  </p:cSld>
  <p:clrMapOvr>
    <a:masterClrMapping/>
  </p:clrMapOvr>
  <p:transition>
    <p:wipe dir="d"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731520"/>
            <a:ext cx="3346704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lang="en-US" sz="2400" b="1" i="0" kern="1200" dirty="0" smtClean="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6447" y="1400327"/>
            <a:ext cx="3346704" cy="2743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7302" y="731520"/>
            <a:ext cx="3346704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lang="en-US" sz="2400" b="1" i="0" kern="1200" dirty="0" smtClean="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399032"/>
            <a:ext cx="3346704" cy="2743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ABB722-728E-4B59-9298-3538DCF90145}" type="slidenum">
              <a:rPr lang="en-US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586602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6ED25E-DD21-4264-AC1E-16FAB2C1A6BB}" type="slidenum">
              <a:rPr lang="en-US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002908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2BD25C1-455A-42F6-A97C-28ADF134F6B9}" type="slidenum">
              <a:rPr lang="en-US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0022977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095" y="2209848"/>
            <a:ext cx="3636085" cy="1258493"/>
          </a:xfrm>
          <a:effectLst/>
        </p:spPr>
        <p:txBody>
          <a:bodyPr anchor="b"/>
          <a:lstStyle>
            <a:lvl1pPr marL="228600" indent="-228600" algn="l">
              <a:defRPr sz="2800" b="1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93522" y="731520"/>
            <a:ext cx="4017085" cy="4894730"/>
          </a:xfrm>
        </p:spPr>
        <p:txBody>
          <a:bodyPr anchor="ctr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5765" y="3497802"/>
            <a:ext cx="3388660" cy="213951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83FE1C5-B386-4F39-9C53-595BBFCF3FBA}" type="slidenum">
              <a:rPr lang="en-US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728146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3866920"/>
            <a:ext cx="9144000" cy="2991080"/>
          </a:xfrm>
          <a:prstGeom prst="rect">
            <a:avLst/>
          </a:prstGeom>
          <a:gradFill>
            <a:gsLst>
              <a:gs pos="0">
                <a:schemeClr val="bg1">
                  <a:alpha val="92000"/>
                </a:schemeClr>
              </a:gs>
              <a:gs pos="37000">
                <a:schemeClr val="bg1">
                  <a:alpha val="77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49263" eaLnBrk="0" hangingPunct="0">
              <a:buClr>
                <a:srgbClr val="000000"/>
              </a:buClr>
              <a:buSzPct val="100000"/>
              <a:buFont typeface="Times New Roman" pitchFamily="18" charset="0"/>
              <a:buNone/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9144000" cy="386692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90000"/>
                </a:schemeClr>
              </a:gs>
              <a:gs pos="48000">
                <a:schemeClr val="bg1">
                  <a:alpha val="63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49263" eaLnBrk="0" hangingPunct="0">
              <a:buClr>
                <a:srgbClr val="000000"/>
              </a:buClr>
              <a:buSzPct val="100000"/>
              <a:buFont typeface="Times New Roman" pitchFamily="18" charset="0"/>
              <a:buNone/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2652713"/>
            <a:ext cx="9144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49263" eaLnBrk="0" hangingPunct="0">
              <a:buClr>
                <a:srgbClr val="000000"/>
              </a:buClr>
              <a:buSzPct val="100000"/>
              <a:buFont typeface="Times New Roman" pitchFamily="18" charset="0"/>
              <a:buNone/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0" y="1600200"/>
            <a:ext cx="9144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49263" eaLnBrk="0" hangingPunct="0">
              <a:buClr>
                <a:srgbClr val="000000"/>
              </a:buClr>
              <a:buSzPct val="100000"/>
              <a:buFont typeface="Times New Roman" pitchFamily="18" charset="0"/>
              <a:buNone/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475175" y="1143000"/>
            <a:ext cx="4114800" cy="3127806"/>
          </a:xfrm>
          <a:prstGeom prst="roundRect">
            <a:avLst>
              <a:gd name="adj" fmla="val 4230"/>
            </a:avLst>
          </a:prstGeom>
          <a:solidFill>
            <a:schemeClr val="bg2">
              <a:lumMod val="90000"/>
            </a:schemeClr>
          </a:solidFill>
          <a:effectLst>
            <a:reflection blurRad="4350" stA="23000" endA="300" endPos="28000" dir="5400000" sy="-100000" algn="bl" rotWithShape="0"/>
          </a:effectLst>
          <a:scene3d>
            <a:camera prst="perspectiveContrastingLeftFacing" fov="1800000">
              <a:rot lat="300000" lon="2100000" rev="0"/>
            </a:camera>
            <a:lightRig rig="balanced" dir="t"/>
          </a:scene3d>
          <a:sp3d>
            <a:bevelT w="50800" h="50800"/>
          </a:sp3d>
        </p:spPr>
        <p:txBody>
          <a:bodyPr rtlCol="0">
            <a:normAutofit/>
            <a:flatTx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77887" y="1010486"/>
            <a:ext cx="3694114" cy="2163020"/>
          </a:xfrm>
        </p:spPr>
        <p:txBody>
          <a:bodyPr anchor="b"/>
          <a:lstStyle>
            <a:lvl1pPr marL="182880" indent="-182880">
              <a:buFont typeface="Georgia" pitchFamily="18" charset="0"/>
              <a:buChar char="*"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7268" y="4464421"/>
            <a:ext cx="6383538" cy="1143000"/>
          </a:xfrm>
        </p:spPr>
        <p:txBody>
          <a:bodyPr anchor="b"/>
          <a:lstStyle>
            <a:lvl1pPr algn="l">
              <a:defRPr sz="46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10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11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A20DAF8-F313-4B38-ABA6-B71EF7A65CC9}" type="slidenum">
              <a:rPr lang="en-US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27344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05000" y="731519"/>
            <a:ext cx="6400800" cy="347472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12591F-5004-4509-B8D1-F884A2A6FD92}" type="slidenum">
              <a:rPr lang="en-US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4471981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53758" y="376565"/>
            <a:ext cx="2057400" cy="5238339"/>
          </a:xfrm>
          <a:effectLst/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324117" y="731567"/>
            <a:ext cx="4829287" cy="489472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C5DE804-5CAD-47EC-9448-455B6DA2E950}" type="slidenum">
              <a:rPr lang="en-US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8059905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866920"/>
            <a:ext cx="9144000" cy="2991080"/>
          </a:xfrm>
          <a:prstGeom prst="rect">
            <a:avLst/>
          </a:prstGeom>
          <a:gradFill>
            <a:gsLst>
              <a:gs pos="0">
                <a:schemeClr val="bg1">
                  <a:alpha val="91000"/>
                </a:schemeClr>
              </a:gs>
              <a:gs pos="37000">
                <a:schemeClr val="bg1">
                  <a:alpha val="76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9144000" cy="386692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89000"/>
                </a:schemeClr>
              </a:gs>
              <a:gs pos="48000">
                <a:schemeClr val="bg1">
                  <a:alpha val="62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2652713"/>
            <a:ext cx="9144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0" y="1600200"/>
            <a:ext cx="9144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73795" y="5052545"/>
            <a:ext cx="5637010" cy="882119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7581" y="3132290"/>
            <a:ext cx="7175351" cy="1793167"/>
          </a:xfrm>
          <a:effectLst/>
        </p:spPr>
        <p:txBody>
          <a:bodyPr/>
          <a:lstStyle>
            <a:lvl1pPr marL="640080" indent="-457200"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1D62340-A1EA-4CE0-A397-B868A3BF73D1}" type="slidenum">
              <a:rPr lang="en-US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1715463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>
          <a:xfrm>
            <a:off x="1143000" y="731520"/>
            <a:ext cx="6400800" cy="34747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315956A-8026-4861-99E0-6ECDFB0AE949}" type="slidenum">
              <a:rPr lang="en-US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7108423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866920"/>
            <a:ext cx="9144000" cy="2991080"/>
          </a:xfrm>
          <a:prstGeom prst="rect">
            <a:avLst/>
          </a:prstGeom>
          <a:gradFill>
            <a:gsLst>
              <a:gs pos="0">
                <a:schemeClr val="bg1">
                  <a:alpha val="92000"/>
                </a:schemeClr>
              </a:gs>
              <a:gs pos="37000">
                <a:schemeClr val="bg1">
                  <a:alpha val="77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9144000" cy="386692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90000"/>
                </a:schemeClr>
              </a:gs>
              <a:gs pos="48000">
                <a:schemeClr val="bg1">
                  <a:alpha val="63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2652713"/>
            <a:ext cx="9144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0" y="1600200"/>
            <a:ext cx="9144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3195" y="2172648"/>
            <a:ext cx="5966666" cy="2423346"/>
          </a:xfrm>
          <a:effectLst/>
        </p:spPr>
        <p:txBody>
          <a:bodyPr anchor="b"/>
          <a:lstStyle>
            <a:lvl1pPr algn="r">
              <a:defRPr sz="4600" b="1" cap="none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22438" y="4607511"/>
            <a:ext cx="5970494" cy="83546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615CA4-E6C8-4CEA-B956-D910F5B7540A}" type="slidenum">
              <a:rPr lang="en-US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96960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925A9A8-1A92-4E66-B34C-04E835A7E19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628335"/>
      </p:ext>
    </p:extLst>
  </p:cSld>
  <p:clrMapOvr>
    <a:masterClrMapping/>
  </p:clrMapOvr>
  <p:transition>
    <p:wipe dir="d"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1142999" y="731519"/>
            <a:ext cx="3346704" cy="34747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731520"/>
            <a:ext cx="3346704" cy="34747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D07151-5D65-4A99-9B3C-1AD90A0CDB34}" type="slidenum">
              <a:rPr lang="en-US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8691087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731520"/>
            <a:ext cx="3346704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lang="en-US" sz="2400" b="1" i="0" kern="1200" dirty="0" smtClean="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6447" y="1400327"/>
            <a:ext cx="3346704" cy="2743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7302" y="731520"/>
            <a:ext cx="3346704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lang="en-US" sz="2400" b="1" i="0" kern="1200" dirty="0" smtClean="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399032"/>
            <a:ext cx="3346704" cy="2743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ABB722-728E-4B59-9298-3538DCF90145}" type="slidenum">
              <a:rPr lang="en-US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7004703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6ED25E-DD21-4264-AC1E-16FAB2C1A6BB}" type="slidenum">
              <a:rPr lang="en-US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282541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2BD25C1-455A-42F6-A97C-28ADF134F6B9}" type="slidenum">
              <a:rPr lang="en-US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8443112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095" y="2209800"/>
            <a:ext cx="3636085" cy="1258493"/>
          </a:xfrm>
          <a:effectLst/>
        </p:spPr>
        <p:txBody>
          <a:bodyPr anchor="b"/>
          <a:lstStyle>
            <a:lvl1pPr marL="228600" indent="-228600" algn="l">
              <a:defRPr sz="2800" b="1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93515" y="731520"/>
            <a:ext cx="4017085" cy="4894730"/>
          </a:xfrm>
        </p:spPr>
        <p:txBody>
          <a:bodyPr anchor="ctr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5765" y="3497802"/>
            <a:ext cx="3388660" cy="213951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83FE1C5-B386-4F39-9C53-595BBFCF3FBA}" type="slidenum">
              <a:rPr lang="en-US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2729636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3866920"/>
            <a:ext cx="9144000" cy="2991080"/>
          </a:xfrm>
          <a:prstGeom prst="rect">
            <a:avLst/>
          </a:prstGeom>
          <a:gradFill>
            <a:gsLst>
              <a:gs pos="0">
                <a:schemeClr val="bg1">
                  <a:alpha val="92000"/>
                </a:schemeClr>
              </a:gs>
              <a:gs pos="37000">
                <a:schemeClr val="bg1">
                  <a:alpha val="77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9144000" cy="386692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90000"/>
                </a:schemeClr>
              </a:gs>
              <a:gs pos="48000">
                <a:schemeClr val="bg1">
                  <a:alpha val="63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2652713"/>
            <a:ext cx="9144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0" y="1600200"/>
            <a:ext cx="9144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475175" y="1143000"/>
            <a:ext cx="4114800" cy="3127806"/>
          </a:xfrm>
          <a:prstGeom prst="roundRect">
            <a:avLst>
              <a:gd name="adj" fmla="val 4230"/>
            </a:avLst>
          </a:prstGeom>
          <a:solidFill>
            <a:schemeClr val="bg2">
              <a:lumMod val="90000"/>
            </a:schemeClr>
          </a:solidFill>
          <a:effectLst>
            <a:reflection blurRad="4350" stA="23000" endA="300" endPos="28000" dir="5400000" sy="-100000" algn="bl" rotWithShape="0"/>
          </a:effectLst>
          <a:scene3d>
            <a:camera prst="perspectiveContrastingLeftFacing" fov="1800000">
              <a:rot lat="300000" lon="2100000" rev="0"/>
            </a:camera>
            <a:lightRig rig="balanced" dir="t"/>
          </a:scene3d>
          <a:sp3d>
            <a:bevelT w="50800" h="50800"/>
          </a:sp3d>
        </p:spPr>
        <p:txBody>
          <a:bodyPr rtlCol="0">
            <a:normAutofit/>
            <a:flatTx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77887" y="1010486"/>
            <a:ext cx="3694114" cy="2163020"/>
          </a:xfrm>
        </p:spPr>
        <p:txBody>
          <a:bodyPr anchor="b"/>
          <a:lstStyle>
            <a:lvl1pPr marL="182880" indent="-182880">
              <a:buFont typeface="Georgia" pitchFamily="18" charset="0"/>
              <a:buChar char="*"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7268" y="4464421"/>
            <a:ext cx="6383538" cy="1143000"/>
          </a:xfrm>
        </p:spPr>
        <p:txBody>
          <a:bodyPr anchor="b"/>
          <a:lstStyle>
            <a:lvl1pPr algn="l">
              <a:defRPr sz="46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10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11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A20DAF8-F313-4B38-ABA6-B71EF7A65CC9}" type="slidenum">
              <a:rPr lang="en-US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8934017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05000" y="731519"/>
            <a:ext cx="6400800" cy="347472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12591F-5004-4509-B8D1-F884A2A6FD92}" type="slidenum">
              <a:rPr lang="en-US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9493020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53758" y="376517"/>
            <a:ext cx="2057400" cy="5238339"/>
          </a:xfrm>
          <a:effectLst/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324113" y="731519"/>
            <a:ext cx="4829287" cy="489472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C5DE804-5CAD-47EC-9448-455B6DA2E950}" type="slidenum">
              <a:rPr lang="en-US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87200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9ECC087-243C-4087-980E-AAEA0E7BE2C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236552"/>
      </p:ext>
    </p:extLst>
  </p:cSld>
  <p:clrMapOvr>
    <a:masterClrMapping/>
  </p:clrMapOvr>
  <p:transition>
    <p:wipe dir="d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0A06260-6C4C-4786-B72E-7A871EAEE37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197348"/>
      </p:ext>
    </p:extLst>
  </p:cSld>
  <p:clrMapOvr>
    <a:masterClrMapping/>
  </p:clrMapOvr>
  <p:transition>
    <p:wipe dir="d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IE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59C295B-B928-42B2-BB40-AB19BC45E46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594765"/>
      </p:ext>
    </p:extLst>
  </p:cSld>
  <p:clrMapOvr>
    <a:masterClrMapping/>
  </p:clrMapOvr>
  <p:transition>
    <p:wipe dir="d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slideLayout" Target="../slideLayouts/slideLayout45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55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4.xml"/><Relationship Id="rId3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3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8.xml"/><Relationship Id="rId1" Type="http://schemas.openxmlformats.org/officeDocument/2006/relationships/slideLayout" Target="../slideLayouts/slideLayout57.xml"/><Relationship Id="rId6" Type="http://schemas.openxmlformats.org/officeDocument/2006/relationships/slideLayout" Target="../slideLayouts/slideLayout62.xml"/><Relationship Id="rId11" Type="http://schemas.openxmlformats.org/officeDocument/2006/relationships/slideLayout" Target="../slideLayouts/slideLayout67.xml"/><Relationship Id="rId5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66.xml"/><Relationship Id="rId4" Type="http://schemas.openxmlformats.org/officeDocument/2006/relationships/slideLayout" Target="../slideLayouts/slideLayout60.xml"/><Relationship Id="rId9" Type="http://schemas.openxmlformats.org/officeDocument/2006/relationships/slideLayout" Target="../slideLayouts/slideLayout6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330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8330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8330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cs typeface="+mn-cs"/>
              </a:defRPr>
            </a:lvl1pPr>
          </a:lstStyle>
          <a:p>
            <a:pPr>
              <a:defRPr/>
            </a:pPr>
            <a:fld id="{CD0D545F-5054-415D-A4CB-4ECB580E14A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</p:sldLayoutIdLst>
  <p:transition>
    <p:wipe dir="d"/>
  </p:transition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227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8227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8227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cs typeface="+mn-cs"/>
              </a:defRPr>
            </a:lvl1pPr>
          </a:lstStyle>
          <a:p>
            <a:pPr>
              <a:defRPr/>
            </a:pPr>
            <a:fld id="{086D4231-D39F-433C-9620-0AAE50D9CDE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ransition>
    <p:wipe dir="d"/>
  </p:transition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05603B96-19A4-4ABF-B819-5478AC45EB21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  <a:cs typeface="+mn-cs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116159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/>
              <a:t>Click to edit Master title style</a:t>
            </a:r>
            <a:endParaRPr lang="en-US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/>
              <a:t>Click to edit Master text styles</a:t>
            </a:r>
          </a:p>
          <a:p>
            <a:pPr lvl="1"/>
            <a:r>
              <a:rPr lang="fr-FR"/>
              <a:t>Second level</a:t>
            </a:r>
          </a:p>
          <a:p>
            <a:pPr lvl="2"/>
            <a:r>
              <a:rPr lang="fr-FR"/>
              <a:t>Third level</a:t>
            </a:r>
          </a:p>
          <a:p>
            <a:pPr lvl="3"/>
            <a:r>
              <a:rPr lang="fr-FR"/>
              <a:t>Fourth level</a:t>
            </a:r>
          </a:p>
          <a:p>
            <a:pPr lvl="4"/>
            <a:r>
              <a:rPr lang="fr-FR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  <a:latin typeface="Calibri" charset="0"/>
              </a:defRPr>
            </a:lvl1pPr>
          </a:lstStyle>
          <a:p>
            <a:pPr defTabSz="457200"/>
            <a:fld id="{8A24BF4C-9CA2-423E-B4F6-7F55918723CE}" type="datetime1">
              <a:rPr lang="fr-FR" smtClean="0">
                <a:ea typeface="ＭＳ Ｐゴシック" charset="-128"/>
                <a:cs typeface="+mn-cs"/>
              </a:rPr>
              <a:pPr defTabSz="457200"/>
              <a:t>27/11/2024</a:t>
            </a:fld>
            <a:endParaRPr lang="en-US">
              <a:ea typeface="ＭＳ Ｐゴシック" charset="-128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898989"/>
                </a:solidFill>
                <a:latin typeface="Calibri" charset="0"/>
              </a:defRPr>
            </a:lvl1pPr>
          </a:lstStyle>
          <a:p>
            <a:pPr defTabSz="457200"/>
            <a:endParaRPr lang="en-US">
              <a:ea typeface="ＭＳ Ｐゴシック" charset="-128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Calibri" charset="0"/>
              </a:defRPr>
            </a:lvl1pPr>
          </a:lstStyle>
          <a:p>
            <a:pPr defTabSz="457200"/>
            <a:fld id="{AE2053D5-6219-41C3-8D16-FE99C84E3D09}" type="slidenum">
              <a:rPr lang="en-US" smtClean="0">
                <a:ea typeface="ＭＳ Ｐゴシック" charset="-128"/>
                <a:cs typeface="+mn-cs"/>
              </a:rPr>
              <a:pPr defTabSz="457200"/>
              <a:t>‹#›</a:t>
            </a:fld>
            <a:endParaRPr lang="en-US"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781892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8" r:id="rId1"/>
    <p:sldLayoutId id="2147483919" r:id="rId2"/>
    <p:sldLayoutId id="2147483920" r:id="rId3"/>
    <p:sldLayoutId id="2147483921" r:id="rId4"/>
    <p:sldLayoutId id="2147483922" r:id="rId5"/>
    <p:sldLayoutId id="2147483923" r:id="rId6"/>
    <p:sldLayoutId id="2147483924" r:id="rId7"/>
    <p:sldLayoutId id="2147483925" r:id="rId8"/>
    <p:sldLayoutId id="2147483926" r:id="rId9"/>
    <p:sldLayoutId id="2147483927" r:id="rId10"/>
    <p:sldLayoutId id="2147483928" r:id="rId11"/>
    <p:sldLayoutId id="2147483929" r:id="rId12"/>
  </p:sldLayoutIdLst>
  <p:hf hdr="0" ft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-128"/>
          <a:cs typeface="ＭＳ Ｐゴシック" charset="-128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ＭＳ Ｐゴシック" charset="-128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charset="-128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105400"/>
            <a:ext cx="9144000" cy="1752600"/>
          </a:xfrm>
          <a:prstGeom prst="rect">
            <a:avLst/>
          </a:prstGeom>
          <a:gradFill>
            <a:gsLst>
              <a:gs pos="0">
                <a:schemeClr val="bg1">
                  <a:alpha val="91000"/>
                </a:schemeClr>
              </a:gs>
              <a:gs pos="37000">
                <a:schemeClr val="bg1">
                  <a:alpha val="76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49263" eaLnBrk="0" hangingPunct="0">
              <a:buClr>
                <a:srgbClr val="000000"/>
              </a:buClr>
              <a:buSzPct val="100000"/>
              <a:buFont typeface="Times New Roman" pitchFamily="18" charset="0"/>
              <a:buNone/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9144000" cy="51054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89000"/>
                </a:schemeClr>
              </a:gs>
              <a:gs pos="48000">
                <a:schemeClr val="bg1">
                  <a:alpha val="62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49263" eaLnBrk="0" hangingPunct="0">
              <a:buClr>
                <a:srgbClr val="000000"/>
              </a:buClr>
              <a:buSzPct val="100000"/>
              <a:buFont typeface="Times New Roman" pitchFamily="18" charset="0"/>
              <a:buNone/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3768725"/>
            <a:ext cx="9144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49263" eaLnBrk="0" hangingPunct="0">
              <a:buClr>
                <a:srgbClr val="000000"/>
              </a:buClr>
              <a:buSzPct val="100000"/>
              <a:buFont typeface="Times New Roman" pitchFamily="18" charset="0"/>
              <a:buNone/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0" y="1600200"/>
            <a:ext cx="9144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6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49263" eaLnBrk="0" hangingPunct="0">
              <a:buClr>
                <a:srgbClr val="000000"/>
              </a:buClr>
              <a:buSzPct val="100000"/>
              <a:buFont typeface="Times New Roman" pitchFamily="18" charset="0"/>
              <a:buNone/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93899" y="4371975"/>
            <a:ext cx="6511925" cy="1143000"/>
          </a:xfrm>
          <a:prstGeom prst="rect">
            <a:avLst/>
          </a:prstGeom>
          <a:effectLst/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6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143000" y="731886"/>
            <a:ext cx="6400800" cy="3475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172200" y="6172248"/>
            <a:ext cx="2514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defTabSz="449263" eaLnBrk="0" hangingPunct="0">
              <a:buClr>
                <a:srgbClr val="000000"/>
              </a:buClr>
              <a:buSzPct val="100000"/>
              <a:buFont typeface="Times New Roman" pitchFamily="18" charset="0"/>
              <a:buNone/>
              <a:defRPr/>
            </a:pPr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6172248"/>
            <a:ext cx="3352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defTabSz="449263" eaLnBrk="0" hangingPunct="0">
              <a:buClr>
                <a:srgbClr val="000000"/>
              </a:buClr>
              <a:buSzPct val="100000"/>
              <a:buFont typeface="Times New Roman" pitchFamily="18" charset="0"/>
              <a:buNone/>
              <a:defRPr/>
            </a:pPr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810000" y="6172248"/>
            <a:ext cx="1828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defTabSz="449263" eaLnBrk="0" hangingPunct="0">
              <a:buClr>
                <a:srgbClr val="000000"/>
              </a:buClr>
              <a:buSzPct val="100000"/>
              <a:buFont typeface="Times New Roman" pitchFamily="18" charset="0"/>
              <a:buNone/>
              <a:defRPr/>
            </a:pPr>
            <a:fld id="{7F751AA3-EE16-4A02-8022-3142FE923698}" type="slidenum">
              <a:rPr lang="en-US">
                <a:solidFill>
                  <a:prstClr val="black">
                    <a:lumMod val="50000"/>
                    <a:lumOff val="50000"/>
                  </a:prstClr>
                </a:solidFill>
              </a:rPr>
              <a:pPr defTabSz="449263" eaLnBrk="0" hangingPunct="0">
                <a:buClr>
                  <a:srgbClr val="000000"/>
                </a:buClr>
                <a:buSzPct val="100000"/>
                <a:buFont typeface="Times New Roman" pitchFamily="18" charset="0"/>
                <a:buNone/>
                <a:defRPr/>
              </a:pPr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8258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1" r:id="rId1"/>
    <p:sldLayoutId id="2147483932" r:id="rId2"/>
    <p:sldLayoutId id="2147483933" r:id="rId3"/>
    <p:sldLayoutId id="2147483934" r:id="rId4"/>
    <p:sldLayoutId id="2147483935" r:id="rId5"/>
    <p:sldLayoutId id="2147483936" r:id="rId6"/>
    <p:sldLayoutId id="2147483937" r:id="rId7"/>
    <p:sldLayoutId id="2147483938" r:id="rId8"/>
    <p:sldLayoutId id="2147483939" r:id="rId9"/>
    <p:sldLayoutId id="2147483940" r:id="rId10"/>
    <p:sldLayoutId id="2147483941" r:id="rId11"/>
  </p:sldLayoutIdLst>
  <p:hf hdr="0" ftr="0" dt="0"/>
  <p:txStyles>
    <p:titleStyle>
      <a:lvl1pPr marL="319088" indent="-319088" algn="r" rtl="0" eaLnBrk="0" fontAlgn="base" hangingPunct="0">
        <a:spcBef>
          <a:spcPct val="0"/>
        </a:spcBef>
        <a:spcAft>
          <a:spcPct val="0"/>
        </a:spcAft>
        <a:buClr>
          <a:srgbClr val="C3260C"/>
        </a:buClr>
        <a:buSzPct val="128000"/>
        <a:buFont typeface="Georgia" pitchFamily="18" charset="0"/>
        <a:buChar char="*"/>
        <a:defRPr sz="4600" b="1" kern="1200">
          <a:gradFill>
            <a:gsLst>
              <a:gs pos="0">
                <a:schemeClr val="tx1"/>
              </a:gs>
              <a:gs pos="40000">
                <a:schemeClr val="tx1">
                  <a:lumMod val="75000"/>
                  <a:lumOff val="25000"/>
                </a:schemeClr>
              </a:gs>
              <a:gs pos="100000">
                <a:schemeClr val="tx2">
                  <a:alpha val="65000"/>
                </a:schemeClr>
              </a:gs>
            </a:gsLst>
            <a:lin ang="5400000" scaled="0"/>
          </a:gradFill>
          <a:effectLst>
            <a:reflection blurRad="6350" stA="55000" endA="300" endPos="45500" dir="5400000" sy="-100000" algn="bl" rotWithShape="0"/>
          </a:effectLst>
          <a:latin typeface="+mj-lt"/>
          <a:ea typeface="+mj-ea"/>
          <a:cs typeface="+mj-cs"/>
        </a:defRPr>
      </a:lvl1pPr>
      <a:lvl2pPr marL="319088" indent="-319088" algn="r" rtl="0" eaLnBrk="0" fontAlgn="base" hangingPunct="0">
        <a:spcBef>
          <a:spcPct val="0"/>
        </a:spcBef>
        <a:spcAft>
          <a:spcPct val="0"/>
        </a:spcAft>
        <a:buClr>
          <a:srgbClr val="C3260C"/>
        </a:buClr>
        <a:buSzPct val="128000"/>
        <a:buFont typeface="Georgia" pitchFamily="18" charset="0"/>
        <a:buChar char="*"/>
        <a:defRPr sz="4600" b="1">
          <a:solidFill>
            <a:schemeClr val="tx1"/>
          </a:solidFill>
          <a:latin typeface="Trebuchet MS" pitchFamily="34" charset="0"/>
        </a:defRPr>
      </a:lvl2pPr>
      <a:lvl3pPr marL="319088" indent="-319088" algn="r" rtl="0" eaLnBrk="0" fontAlgn="base" hangingPunct="0">
        <a:spcBef>
          <a:spcPct val="0"/>
        </a:spcBef>
        <a:spcAft>
          <a:spcPct val="0"/>
        </a:spcAft>
        <a:buClr>
          <a:srgbClr val="C3260C"/>
        </a:buClr>
        <a:buSzPct val="128000"/>
        <a:buFont typeface="Georgia" pitchFamily="18" charset="0"/>
        <a:buChar char="*"/>
        <a:defRPr sz="4600" b="1">
          <a:solidFill>
            <a:schemeClr val="tx1"/>
          </a:solidFill>
          <a:latin typeface="Trebuchet MS" pitchFamily="34" charset="0"/>
        </a:defRPr>
      </a:lvl3pPr>
      <a:lvl4pPr marL="319088" indent="-319088" algn="r" rtl="0" eaLnBrk="0" fontAlgn="base" hangingPunct="0">
        <a:spcBef>
          <a:spcPct val="0"/>
        </a:spcBef>
        <a:spcAft>
          <a:spcPct val="0"/>
        </a:spcAft>
        <a:buClr>
          <a:srgbClr val="C3260C"/>
        </a:buClr>
        <a:buSzPct val="128000"/>
        <a:buFont typeface="Georgia" pitchFamily="18" charset="0"/>
        <a:buChar char="*"/>
        <a:defRPr sz="4600" b="1">
          <a:solidFill>
            <a:schemeClr val="tx1"/>
          </a:solidFill>
          <a:latin typeface="Trebuchet MS" pitchFamily="34" charset="0"/>
        </a:defRPr>
      </a:lvl4pPr>
      <a:lvl5pPr marL="319088" indent="-319088" algn="r" rtl="0" eaLnBrk="0" fontAlgn="base" hangingPunct="0">
        <a:spcBef>
          <a:spcPct val="0"/>
        </a:spcBef>
        <a:spcAft>
          <a:spcPct val="0"/>
        </a:spcAft>
        <a:buClr>
          <a:srgbClr val="C3260C"/>
        </a:buClr>
        <a:buSzPct val="128000"/>
        <a:buFont typeface="Georgia" pitchFamily="18" charset="0"/>
        <a:buChar char="*"/>
        <a:defRPr sz="4600" b="1">
          <a:solidFill>
            <a:schemeClr val="tx1"/>
          </a:solidFill>
          <a:latin typeface="Trebuchet MS" pitchFamily="34" charset="0"/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182563" algn="l" rtl="0" eaLnBrk="0" fontAlgn="base" hangingPunct="0">
        <a:spcBef>
          <a:spcPct val="20000"/>
        </a:spcBef>
        <a:spcAft>
          <a:spcPts val="300"/>
        </a:spcAft>
        <a:buClr>
          <a:srgbClr val="C3260C"/>
        </a:buClr>
        <a:buSzPct val="130000"/>
        <a:buFont typeface="Georgia" pitchFamily="18" charset="0"/>
        <a:buChar char="*"/>
        <a:defRPr sz="2200" kern="1200">
          <a:solidFill>
            <a:srgbClr val="404040"/>
          </a:solidFill>
          <a:latin typeface="+mn-lt"/>
          <a:ea typeface="+mn-ea"/>
          <a:cs typeface="+mn-cs"/>
        </a:defRPr>
      </a:lvl1pPr>
      <a:lvl2pPr marL="547688" indent="-182563" algn="l" rtl="0" eaLnBrk="0" fontAlgn="base" hangingPunct="0">
        <a:spcBef>
          <a:spcPct val="20000"/>
        </a:spcBef>
        <a:spcAft>
          <a:spcPts val="300"/>
        </a:spcAft>
        <a:buClr>
          <a:srgbClr val="C3260C"/>
        </a:buClr>
        <a:buSzPct val="130000"/>
        <a:buFont typeface="Georgia" pitchFamily="18" charset="0"/>
        <a:buChar char="*"/>
        <a:defRPr sz="2000" kern="1200">
          <a:solidFill>
            <a:srgbClr val="404040"/>
          </a:solidFill>
          <a:latin typeface="+mn-lt"/>
          <a:ea typeface="+mn-ea"/>
          <a:cs typeface="+mn-cs"/>
        </a:defRPr>
      </a:lvl2pPr>
      <a:lvl3pPr marL="822325" indent="-182563" algn="l" rtl="0" eaLnBrk="0" fontAlgn="base" hangingPunct="0">
        <a:spcBef>
          <a:spcPct val="20000"/>
        </a:spcBef>
        <a:spcAft>
          <a:spcPts val="300"/>
        </a:spcAft>
        <a:buClr>
          <a:srgbClr val="C3260C"/>
        </a:buClr>
        <a:buSzPct val="130000"/>
        <a:buFont typeface="Georgia" pitchFamily="18" charset="0"/>
        <a:buChar char="*"/>
        <a:defRPr kern="1200">
          <a:solidFill>
            <a:srgbClr val="404040"/>
          </a:solidFill>
          <a:latin typeface="+mn-lt"/>
          <a:ea typeface="+mn-ea"/>
          <a:cs typeface="+mn-cs"/>
        </a:defRPr>
      </a:lvl3pPr>
      <a:lvl4pPr marL="1096963" indent="-182563" algn="l" rtl="0" eaLnBrk="0" fontAlgn="base" hangingPunct="0">
        <a:spcBef>
          <a:spcPct val="20000"/>
        </a:spcBef>
        <a:spcAft>
          <a:spcPts val="300"/>
        </a:spcAft>
        <a:buClr>
          <a:srgbClr val="C3260C"/>
        </a:buClr>
        <a:buSzPct val="130000"/>
        <a:buFont typeface="Georgia" pitchFamily="18" charset="0"/>
        <a:buChar char="*"/>
        <a:defRPr sz="1600" kern="1200">
          <a:solidFill>
            <a:srgbClr val="404040"/>
          </a:solidFill>
          <a:latin typeface="+mn-lt"/>
          <a:ea typeface="+mn-ea"/>
          <a:cs typeface="+mn-cs"/>
        </a:defRPr>
      </a:lvl4pPr>
      <a:lvl5pPr marL="1389063" indent="-182563" algn="l" rtl="0" eaLnBrk="0" fontAlgn="base" hangingPunct="0">
        <a:spcBef>
          <a:spcPct val="20000"/>
        </a:spcBef>
        <a:spcAft>
          <a:spcPts val="300"/>
        </a:spcAft>
        <a:buClr>
          <a:srgbClr val="C3260C"/>
        </a:buClr>
        <a:buSzPct val="130000"/>
        <a:buFont typeface="Georgia" pitchFamily="18" charset="0"/>
        <a:buChar char="*"/>
        <a:defRPr sz="1400" kern="1200">
          <a:solidFill>
            <a:srgbClr val="404040"/>
          </a:solidFill>
          <a:latin typeface="+mn-lt"/>
          <a:ea typeface="+mn-ea"/>
          <a:cs typeface="+mn-cs"/>
        </a:defRPr>
      </a:lvl5pPr>
      <a:lvl6pPr marL="1664208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96596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28600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587752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105400"/>
            <a:ext cx="9144000" cy="1752600"/>
          </a:xfrm>
          <a:prstGeom prst="rect">
            <a:avLst/>
          </a:prstGeom>
          <a:gradFill>
            <a:gsLst>
              <a:gs pos="0">
                <a:schemeClr val="bg1">
                  <a:alpha val="91000"/>
                </a:schemeClr>
              </a:gs>
              <a:gs pos="37000">
                <a:schemeClr val="bg1">
                  <a:alpha val="76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9144000" cy="51054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89000"/>
                </a:schemeClr>
              </a:gs>
              <a:gs pos="48000">
                <a:schemeClr val="bg1">
                  <a:alpha val="62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3768725"/>
            <a:ext cx="9144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0" y="1600200"/>
            <a:ext cx="9144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6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93875" y="4371975"/>
            <a:ext cx="6511925" cy="1143000"/>
          </a:xfrm>
          <a:prstGeom prst="rect">
            <a:avLst/>
          </a:prstGeom>
          <a:effectLst/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6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143000" y="731838"/>
            <a:ext cx="6400800" cy="3475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172200" y="6172200"/>
            <a:ext cx="2514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defRPr/>
            </a:pPr>
            <a:endParaRPr lang="en-US" dirty="0">
              <a:solidFill>
                <a:prstClr val="black">
                  <a:lumMod val="50000"/>
                  <a:lumOff val="50000"/>
                </a:prstClr>
              </a:solidFill>
              <a:latin typeface="Arial" charset="0"/>
              <a:cs typeface="Arial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6172200"/>
            <a:ext cx="3352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defRPr/>
            </a:pPr>
            <a:endParaRPr lang="en-US">
              <a:solidFill>
                <a:prstClr val="black">
                  <a:lumMod val="50000"/>
                  <a:lumOff val="50000"/>
                </a:prstClr>
              </a:solidFill>
              <a:latin typeface="Arial" charset="0"/>
              <a:cs typeface="Arial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810000" y="6172200"/>
            <a:ext cx="1828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defRPr/>
            </a:pPr>
            <a:fld id="{7F751AA3-EE16-4A02-8022-3142FE923698}" type="slidenum">
              <a:rPr lang="en-US">
                <a:solidFill>
                  <a:prstClr val="black">
                    <a:lumMod val="50000"/>
                    <a:lumOff val="50000"/>
                  </a:prstClr>
                </a:solidFill>
                <a:latin typeface="Arial" charset="0"/>
                <a:cs typeface="Arial" charset="0"/>
              </a:rPr>
              <a:pPr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buNone/>
                <a:defRPr/>
              </a:pPr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0134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3" r:id="rId1"/>
    <p:sldLayoutId id="2147483944" r:id="rId2"/>
    <p:sldLayoutId id="2147483945" r:id="rId3"/>
    <p:sldLayoutId id="2147483946" r:id="rId4"/>
    <p:sldLayoutId id="2147483947" r:id="rId5"/>
    <p:sldLayoutId id="2147483948" r:id="rId6"/>
    <p:sldLayoutId id="2147483949" r:id="rId7"/>
    <p:sldLayoutId id="2147483950" r:id="rId8"/>
    <p:sldLayoutId id="2147483951" r:id="rId9"/>
    <p:sldLayoutId id="2147483952" r:id="rId10"/>
    <p:sldLayoutId id="2147483953" r:id="rId11"/>
  </p:sldLayoutIdLst>
  <p:hf hdr="0" ftr="0" dt="0"/>
  <p:txStyles>
    <p:titleStyle>
      <a:lvl1pPr marL="319088" indent="-319088" algn="r" rtl="0" eaLnBrk="0" fontAlgn="base" hangingPunct="0">
        <a:spcBef>
          <a:spcPct val="0"/>
        </a:spcBef>
        <a:spcAft>
          <a:spcPct val="0"/>
        </a:spcAft>
        <a:buClr>
          <a:srgbClr val="C3260C"/>
        </a:buClr>
        <a:buSzPct val="128000"/>
        <a:buFont typeface="Georgia" pitchFamily="18" charset="0"/>
        <a:buChar char="*"/>
        <a:defRPr sz="4600" b="1" kern="1200">
          <a:gradFill>
            <a:gsLst>
              <a:gs pos="0">
                <a:schemeClr val="tx1"/>
              </a:gs>
              <a:gs pos="40000">
                <a:schemeClr val="tx1">
                  <a:lumMod val="75000"/>
                  <a:lumOff val="25000"/>
                </a:schemeClr>
              </a:gs>
              <a:gs pos="100000">
                <a:schemeClr val="tx2">
                  <a:alpha val="65000"/>
                </a:schemeClr>
              </a:gs>
            </a:gsLst>
            <a:lin ang="5400000" scaled="0"/>
          </a:gradFill>
          <a:effectLst>
            <a:reflection blurRad="6350" stA="55000" endA="300" endPos="45500" dir="5400000" sy="-100000" algn="bl" rotWithShape="0"/>
          </a:effectLst>
          <a:latin typeface="+mj-lt"/>
          <a:ea typeface="+mj-ea"/>
          <a:cs typeface="+mj-cs"/>
        </a:defRPr>
      </a:lvl1pPr>
      <a:lvl2pPr marL="319088" indent="-319088" algn="r" rtl="0" eaLnBrk="0" fontAlgn="base" hangingPunct="0">
        <a:spcBef>
          <a:spcPct val="0"/>
        </a:spcBef>
        <a:spcAft>
          <a:spcPct val="0"/>
        </a:spcAft>
        <a:buClr>
          <a:srgbClr val="C3260C"/>
        </a:buClr>
        <a:buSzPct val="128000"/>
        <a:buFont typeface="Georgia" pitchFamily="18" charset="0"/>
        <a:buChar char="*"/>
        <a:defRPr sz="4600" b="1">
          <a:solidFill>
            <a:schemeClr val="tx1"/>
          </a:solidFill>
          <a:latin typeface="Trebuchet MS" pitchFamily="34" charset="0"/>
        </a:defRPr>
      </a:lvl2pPr>
      <a:lvl3pPr marL="319088" indent="-319088" algn="r" rtl="0" eaLnBrk="0" fontAlgn="base" hangingPunct="0">
        <a:spcBef>
          <a:spcPct val="0"/>
        </a:spcBef>
        <a:spcAft>
          <a:spcPct val="0"/>
        </a:spcAft>
        <a:buClr>
          <a:srgbClr val="C3260C"/>
        </a:buClr>
        <a:buSzPct val="128000"/>
        <a:buFont typeface="Georgia" pitchFamily="18" charset="0"/>
        <a:buChar char="*"/>
        <a:defRPr sz="4600" b="1">
          <a:solidFill>
            <a:schemeClr val="tx1"/>
          </a:solidFill>
          <a:latin typeface="Trebuchet MS" pitchFamily="34" charset="0"/>
        </a:defRPr>
      </a:lvl3pPr>
      <a:lvl4pPr marL="319088" indent="-319088" algn="r" rtl="0" eaLnBrk="0" fontAlgn="base" hangingPunct="0">
        <a:spcBef>
          <a:spcPct val="0"/>
        </a:spcBef>
        <a:spcAft>
          <a:spcPct val="0"/>
        </a:spcAft>
        <a:buClr>
          <a:srgbClr val="C3260C"/>
        </a:buClr>
        <a:buSzPct val="128000"/>
        <a:buFont typeface="Georgia" pitchFamily="18" charset="0"/>
        <a:buChar char="*"/>
        <a:defRPr sz="4600" b="1">
          <a:solidFill>
            <a:schemeClr val="tx1"/>
          </a:solidFill>
          <a:latin typeface="Trebuchet MS" pitchFamily="34" charset="0"/>
        </a:defRPr>
      </a:lvl4pPr>
      <a:lvl5pPr marL="319088" indent="-319088" algn="r" rtl="0" eaLnBrk="0" fontAlgn="base" hangingPunct="0">
        <a:spcBef>
          <a:spcPct val="0"/>
        </a:spcBef>
        <a:spcAft>
          <a:spcPct val="0"/>
        </a:spcAft>
        <a:buClr>
          <a:srgbClr val="C3260C"/>
        </a:buClr>
        <a:buSzPct val="128000"/>
        <a:buFont typeface="Georgia" pitchFamily="18" charset="0"/>
        <a:buChar char="*"/>
        <a:defRPr sz="4600" b="1">
          <a:solidFill>
            <a:schemeClr val="tx1"/>
          </a:solidFill>
          <a:latin typeface="Trebuchet MS" pitchFamily="34" charset="0"/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182563" algn="l" rtl="0" eaLnBrk="0" fontAlgn="base" hangingPunct="0">
        <a:spcBef>
          <a:spcPct val="20000"/>
        </a:spcBef>
        <a:spcAft>
          <a:spcPts val="300"/>
        </a:spcAft>
        <a:buClr>
          <a:srgbClr val="C3260C"/>
        </a:buClr>
        <a:buSzPct val="130000"/>
        <a:buFont typeface="Georgia" pitchFamily="18" charset="0"/>
        <a:buChar char="*"/>
        <a:defRPr sz="2200" kern="1200">
          <a:solidFill>
            <a:srgbClr val="404040"/>
          </a:solidFill>
          <a:latin typeface="+mn-lt"/>
          <a:ea typeface="+mn-ea"/>
          <a:cs typeface="+mn-cs"/>
        </a:defRPr>
      </a:lvl1pPr>
      <a:lvl2pPr marL="547688" indent="-182563" algn="l" rtl="0" eaLnBrk="0" fontAlgn="base" hangingPunct="0">
        <a:spcBef>
          <a:spcPct val="20000"/>
        </a:spcBef>
        <a:spcAft>
          <a:spcPts val="300"/>
        </a:spcAft>
        <a:buClr>
          <a:srgbClr val="C3260C"/>
        </a:buClr>
        <a:buSzPct val="130000"/>
        <a:buFont typeface="Georgia" pitchFamily="18" charset="0"/>
        <a:buChar char="*"/>
        <a:defRPr sz="2000" kern="1200">
          <a:solidFill>
            <a:srgbClr val="404040"/>
          </a:solidFill>
          <a:latin typeface="+mn-lt"/>
          <a:ea typeface="+mn-ea"/>
          <a:cs typeface="+mn-cs"/>
        </a:defRPr>
      </a:lvl2pPr>
      <a:lvl3pPr marL="822325" indent="-182563" algn="l" rtl="0" eaLnBrk="0" fontAlgn="base" hangingPunct="0">
        <a:spcBef>
          <a:spcPct val="20000"/>
        </a:spcBef>
        <a:spcAft>
          <a:spcPts val="300"/>
        </a:spcAft>
        <a:buClr>
          <a:srgbClr val="C3260C"/>
        </a:buClr>
        <a:buSzPct val="130000"/>
        <a:buFont typeface="Georgia" pitchFamily="18" charset="0"/>
        <a:buChar char="*"/>
        <a:defRPr kern="1200">
          <a:solidFill>
            <a:srgbClr val="404040"/>
          </a:solidFill>
          <a:latin typeface="+mn-lt"/>
          <a:ea typeface="+mn-ea"/>
          <a:cs typeface="+mn-cs"/>
        </a:defRPr>
      </a:lvl3pPr>
      <a:lvl4pPr marL="1096963" indent="-182563" algn="l" rtl="0" eaLnBrk="0" fontAlgn="base" hangingPunct="0">
        <a:spcBef>
          <a:spcPct val="20000"/>
        </a:spcBef>
        <a:spcAft>
          <a:spcPts val="300"/>
        </a:spcAft>
        <a:buClr>
          <a:srgbClr val="C3260C"/>
        </a:buClr>
        <a:buSzPct val="130000"/>
        <a:buFont typeface="Georgia" pitchFamily="18" charset="0"/>
        <a:buChar char="*"/>
        <a:defRPr sz="1600" kern="1200">
          <a:solidFill>
            <a:srgbClr val="404040"/>
          </a:solidFill>
          <a:latin typeface="+mn-lt"/>
          <a:ea typeface="+mn-ea"/>
          <a:cs typeface="+mn-cs"/>
        </a:defRPr>
      </a:lvl4pPr>
      <a:lvl5pPr marL="1389063" indent="-182563" algn="l" rtl="0" eaLnBrk="0" fontAlgn="base" hangingPunct="0">
        <a:spcBef>
          <a:spcPct val="20000"/>
        </a:spcBef>
        <a:spcAft>
          <a:spcPts val="300"/>
        </a:spcAft>
        <a:buClr>
          <a:srgbClr val="C3260C"/>
        </a:buClr>
        <a:buSzPct val="130000"/>
        <a:buFont typeface="Georgia" pitchFamily="18" charset="0"/>
        <a:buChar char="*"/>
        <a:defRPr sz="1400" kern="1200">
          <a:solidFill>
            <a:srgbClr val="404040"/>
          </a:solidFill>
          <a:latin typeface="+mn-lt"/>
          <a:ea typeface="+mn-ea"/>
          <a:cs typeface="+mn-cs"/>
        </a:defRPr>
      </a:lvl5pPr>
      <a:lvl6pPr marL="1664208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96596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28600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587752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Subtitle 3"/>
          <p:cNvSpPr>
            <a:spLocks noGrp="1"/>
          </p:cNvSpPr>
          <p:nvPr>
            <p:ph type="subTitle" idx="1"/>
          </p:nvPr>
        </p:nvSpPr>
        <p:spPr>
          <a:xfrm>
            <a:off x="1600200" y="4871544"/>
            <a:ext cx="6400800" cy="1529256"/>
          </a:xfrm>
        </p:spPr>
        <p:txBody>
          <a:bodyPr rtlCol="0">
            <a:normAutofit fontScale="92500" lnSpcReduction="10000"/>
          </a:bodyPr>
          <a:lstStyle/>
          <a:p>
            <a:pPr eaLnBrk="1" fontAlgn="auto" hangingPunct="1">
              <a:buClr>
                <a:schemeClr val="accent6">
                  <a:lumMod val="75000"/>
                </a:schemeClr>
              </a:buClr>
              <a:defRPr/>
            </a:pPr>
            <a:endParaRPr lang="en-US" b="1" dirty="0">
              <a:solidFill>
                <a:schemeClr val="tx1"/>
              </a:solidFill>
            </a:endParaRPr>
          </a:p>
          <a:p>
            <a:pPr algn="ctr" eaLnBrk="1" fontAlgn="auto" hangingPunct="1">
              <a:buClr>
                <a:schemeClr val="accent6">
                  <a:lumMod val="75000"/>
                </a:schemeClr>
              </a:buClr>
              <a:defRPr/>
            </a:pPr>
            <a:r>
              <a:rPr lang="en-US" sz="32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Lecture-29</a:t>
            </a:r>
            <a:endParaRPr lang="en-US" sz="32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 eaLnBrk="1" fontAlgn="auto" hangingPunct="1">
              <a:buClr>
                <a:schemeClr val="accent6">
                  <a:lumMod val="75000"/>
                </a:schemeClr>
              </a:buClr>
              <a:defRPr/>
            </a:pPr>
            <a:r>
              <a:rPr lang="en-US" sz="32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Date: //</a:t>
            </a:r>
            <a:r>
              <a:rPr lang="en-US" sz="32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2024</a:t>
            </a:r>
            <a:endParaRPr lang="en-US" sz="32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eaLnBrk="1" fontAlgn="auto" hangingPunct="1">
              <a:buClr>
                <a:schemeClr val="accent6">
                  <a:lumMod val="75000"/>
                </a:schemeClr>
              </a:buClr>
              <a:defRPr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74" name="Title 2"/>
          <p:cNvSpPr>
            <a:spLocks noGrp="1"/>
          </p:cNvSpPr>
          <p:nvPr>
            <p:ph type="ctrTitle"/>
          </p:nvPr>
        </p:nvSpPr>
        <p:spPr>
          <a:xfrm>
            <a:off x="533400" y="725213"/>
            <a:ext cx="8077200" cy="4432027"/>
          </a:xfrm>
        </p:spPr>
        <p:txBody>
          <a:bodyPr/>
          <a:lstStyle/>
          <a:p>
            <a:pPr marL="182880" indent="0" algn="ctr" eaLnBrk="1" fontAlgn="auto" hangingPunct="1">
              <a:spcAft>
                <a:spcPts val="0"/>
              </a:spcAft>
              <a:buClr>
                <a:schemeClr val="accent6">
                  <a:lumMod val="75000"/>
                </a:schemeClr>
              </a:buClr>
              <a:buNone/>
              <a:defRPr/>
            </a:pPr>
            <a:r>
              <a:rPr 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5000" endA="300" endPos="45500" dir="5400000" sy="-100000" algn="bl" rotWithShape="0"/>
                </a:effectLst>
              </a:rPr>
              <a:t>Data Structures</a:t>
            </a:r>
            <a:br>
              <a:rPr 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5000" endA="300" endPos="45500" dir="5400000" sy="-100000" algn="bl" rotWithShape="0"/>
                </a:effectLst>
              </a:rPr>
            </a:br>
            <a:r>
              <a:rPr 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5000" endA="300" endPos="45500" dir="5400000" sy="-100000" algn="bl" rotWithShape="0"/>
                </a:effectLst>
              </a:rPr>
              <a:t/>
            </a:r>
            <a:br>
              <a:rPr 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5000" endA="300" endPos="45500" dir="5400000" sy="-100000" algn="bl" rotWithShape="0"/>
                </a:effectLst>
              </a:rPr>
            </a:br>
            <a:r>
              <a:rPr lang="en-US" sz="4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5000" endA="300" endPos="45500" dir="5400000" sy="-100000" algn="bl" rotWithShape="0"/>
                </a:effectLst>
              </a:rPr>
              <a:t>ICT-1211</a:t>
            </a:r>
            <a:br>
              <a:rPr lang="en-US" sz="4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5000" endA="300" endPos="45500" dir="5400000" sy="-100000" algn="bl" rotWithShape="0"/>
                </a:effectLst>
              </a:rPr>
            </a:br>
            <a:r>
              <a:rPr lang="en-US" sz="4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5000" endA="300" endPos="45500" dir="5400000" sy="-100000" algn="bl" rotWithShape="0"/>
                </a:effectLst>
              </a:rPr>
              <a:t/>
            </a:r>
            <a:br>
              <a:rPr lang="en-US" sz="4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5000" endA="300" endPos="45500" dir="5400000" sy="-100000" algn="bl" rotWithShape="0"/>
                </a:effectLst>
              </a:rPr>
            </a:br>
            <a:r>
              <a:rPr lang="en-US" sz="4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5000" endA="300" endPos="45500" dir="5400000" sy="-100000" algn="bl" rotWithShape="0"/>
                </a:effectLst>
              </a:rPr>
              <a:t>Information and Communication Technology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D62340-A1EA-4CE0-A397-B868A3BF73D1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Trebuchet MS"/>
                <a:ea typeface="+mn-ea"/>
                <a:cs typeface="Arial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1" i="0" u="none" strike="noStrike" kern="1200" cap="none" spc="0" normalizeH="0" baseline="0" noProof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Trebuchet MS"/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74185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95420" y="116540"/>
            <a:ext cx="8435400" cy="7201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Graphs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03B96-19A4-4ABF-B819-5478AC45EB2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3993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50" y="0"/>
            <a:ext cx="3312461" cy="16218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900" y="1340710"/>
            <a:ext cx="3324225" cy="5429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63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70" y="1700760"/>
            <a:ext cx="3600500" cy="48882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71124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9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09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09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95420" y="116540"/>
            <a:ext cx="8435400" cy="7201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Graphs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03B96-19A4-4ABF-B819-5478AC45EB2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198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00" y="1196690"/>
            <a:ext cx="8755330" cy="30244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804692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95420" y="116540"/>
            <a:ext cx="8435400" cy="7201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Graphs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03B96-19A4-4ABF-B819-5478AC45EB2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301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420" y="1196690"/>
            <a:ext cx="8229600" cy="21533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301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440" y="3861060"/>
            <a:ext cx="8271540" cy="22891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901087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95420" y="116540"/>
            <a:ext cx="8435400" cy="7201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Graphs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03B96-19A4-4ABF-B819-5478AC45EB2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403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450" y="1196690"/>
            <a:ext cx="7219379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027246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95420" y="116540"/>
            <a:ext cx="8435400" cy="7201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Graphs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03B96-19A4-4ABF-B819-5478AC45EB2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14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505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430" y="1916790"/>
            <a:ext cx="8229600" cy="3297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051294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95420" y="116540"/>
            <a:ext cx="8435400" cy="7201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Graphs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03B96-19A4-4ABF-B819-5478AC45EB2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15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813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660" y="836640"/>
            <a:ext cx="4320600" cy="57826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343085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95420" y="116540"/>
            <a:ext cx="8435400" cy="7201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Graphs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03B96-19A4-4ABF-B819-5478AC45EB2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16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608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490" y="1340710"/>
            <a:ext cx="7219950" cy="391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591689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95420" y="116540"/>
            <a:ext cx="8435400" cy="7201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Graphs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03B96-19A4-4ABF-B819-5478AC45EB2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17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710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630" y="1268699"/>
            <a:ext cx="4752660" cy="48647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253283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95420" y="116540"/>
            <a:ext cx="8435400" cy="7201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Graphs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03B96-19A4-4ABF-B819-5478AC45EB2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915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399" y="1124680"/>
            <a:ext cx="8600517" cy="288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615452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95420" y="116540"/>
            <a:ext cx="8435400" cy="7201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Graphs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03B96-19A4-4ABF-B819-5478AC45EB2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017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90" y="1340710"/>
            <a:ext cx="8785220" cy="46344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690908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743200" y="2362200"/>
            <a:ext cx="3463925" cy="1143000"/>
          </a:xfrm>
        </p:spPr>
        <p:txBody>
          <a:bodyPr/>
          <a:lstStyle/>
          <a:p>
            <a:pPr marL="0" indent="0" algn="ctr">
              <a:buNone/>
            </a:pPr>
            <a:r>
              <a:rPr lang="en-US" sz="6000" dirty="0">
                <a:solidFill>
                  <a:srgbClr val="FF0000"/>
                </a:solidFill>
              </a:rPr>
              <a:t>Graph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1D62340-A1EA-4CE0-A397-B868A3BF73D1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2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77060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95420" y="116540"/>
            <a:ext cx="8435400" cy="7201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Graphs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03B96-19A4-4ABF-B819-5478AC45EB2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120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90" y="980660"/>
            <a:ext cx="8641200" cy="54531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275966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95420" y="116540"/>
            <a:ext cx="8435400" cy="7201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Graphs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03B96-19A4-4ABF-B819-5478AC45EB2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22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750" y="836640"/>
            <a:ext cx="3588626" cy="19442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22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00" y="2915030"/>
            <a:ext cx="8604560" cy="1594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22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00" y="4869200"/>
            <a:ext cx="8734425" cy="1419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93651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2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2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95420" y="116540"/>
            <a:ext cx="8435400" cy="7201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Graphs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03B96-19A4-4ABF-B819-5478AC45EB2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22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750" y="836640"/>
            <a:ext cx="3588626" cy="19442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" y="3068950"/>
            <a:ext cx="8610600" cy="1171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325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" y="4437140"/>
            <a:ext cx="8534400" cy="166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36685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3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3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95420" y="116540"/>
            <a:ext cx="8435400" cy="7201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Graphs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03B96-19A4-4ABF-B819-5478AC45EB2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22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750" y="836640"/>
            <a:ext cx="3588626" cy="19442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378" y="2996940"/>
            <a:ext cx="8391525" cy="1390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427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378" y="4729770"/>
            <a:ext cx="8591550" cy="1104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19566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4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4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95420" y="116540"/>
            <a:ext cx="8435400" cy="7201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Graphs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03B96-19A4-4ABF-B819-5478AC45EB2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24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22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0247" y="764630"/>
            <a:ext cx="3588626" cy="19442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507" y="2780910"/>
            <a:ext cx="8467725" cy="1076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530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196" y="4077090"/>
            <a:ext cx="8658225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5301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336" y="5373268"/>
            <a:ext cx="8636085" cy="12441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51248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5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5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5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95420" y="116540"/>
            <a:ext cx="8435400" cy="7201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Graphs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03B96-19A4-4ABF-B819-5478AC45EB2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25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63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90" y="1124680"/>
            <a:ext cx="8780130" cy="51127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361656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95420" y="116540"/>
            <a:ext cx="8435400" cy="7201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Graphs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03B96-19A4-4ABF-B819-5478AC45EB2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26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73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420" y="1340710"/>
            <a:ext cx="8425170" cy="9453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734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660" y="2657470"/>
            <a:ext cx="5318748" cy="288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416642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95420" y="116540"/>
            <a:ext cx="8435400" cy="7201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Graphs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03B96-19A4-4ABF-B819-5478AC45EB2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27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83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760" y="1052670"/>
            <a:ext cx="3590855" cy="19447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837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440" y="3383280"/>
            <a:ext cx="7706064" cy="7658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837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338" y="4365130"/>
            <a:ext cx="8550272" cy="8031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8373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338" y="5517290"/>
            <a:ext cx="8550272" cy="8491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47035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8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8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8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95420" y="116540"/>
            <a:ext cx="8435400" cy="7201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Graphs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03B96-19A4-4ABF-B819-5478AC45EB2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83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760" y="1052670"/>
            <a:ext cx="3590855" cy="19447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939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835" y="3140960"/>
            <a:ext cx="8401050" cy="133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939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72" y="4869200"/>
            <a:ext cx="8486775" cy="876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12616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9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9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95420" y="116540"/>
            <a:ext cx="8435400" cy="7201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Graphs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03B96-19A4-4ABF-B819-5478AC45EB2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83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760" y="1052670"/>
            <a:ext cx="3590855" cy="19447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041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420" y="3284979"/>
            <a:ext cx="8496300" cy="1476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0419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420" y="4941210"/>
            <a:ext cx="8534400" cy="1276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10572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0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0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95420" y="116540"/>
            <a:ext cx="8435400" cy="7201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Graphs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03B96-19A4-4ABF-B819-5478AC45EB2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337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410" y="1124680"/>
            <a:ext cx="8229600" cy="1907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379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420" y="3356990"/>
            <a:ext cx="8281149" cy="8787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379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2340" y="4365130"/>
            <a:ext cx="3851352" cy="23740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095410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95420" y="116540"/>
            <a:ext cx="8435400" cy="7201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Graphs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03B96-19A4-4ABF-B819-5478AC45EB2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83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760" y="1052670"/>
            <a:ext cx="3590855" cy="19447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4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263" y="3645030"/>
            <a:ext cx="8753475" cy="885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44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263" y="4797190"/>
            <a:ext cx="8753475" cy="13481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34736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1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95420" y="116540"/>
            <a:ext cx="8435400" cy="7201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Graphs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03B96-19A4-4ABF-B819-5478AC45EB2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24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420" y="1196690"/>
            <a:ext cx="8467559" cy="144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393888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39440" y="2492870"/>
            <a:ext cx="8229600" cy="1143000"/>
          </a:xfrm>
        </p:spPr>
        <p:txBody>
          <a:bodyPr/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Thank you……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7E0763-8C84-4A0C-BF22-E8FBB0D34350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8153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95420" y="116540"/>
            <a:ext cx="8435400" cy="7201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Graphs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03B96-19A4-4ABF-B819-5478AC45EB2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34819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9300" y="830580"/>
            <a:ext cx="4857020" cy="28090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482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40" y="3783330"/>
            <a:ext cx="3505200" cy="302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72977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8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48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95420" y="116540"/>
            <a:ext cx="8435400" cy="7201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Graphs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03B96-19A4-4ABF-B819-5478AC45EB2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358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420" y="1340710"/>
            <a:ext cx="5126422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1274410"/>
            <a:ext cx="3505200" cy="302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99993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58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95420" y="116540"/>
            <a:ext cx="8435400" cy="7201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Graphs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03B96-19A4-4ABF-B819-5478AC45EB2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368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420" y="1340710"/>
            <a:ext cx="8229600" cy="346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728154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95420" y="116540"/>
            <a:ext cx="8435400" cy="7201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Graphs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03B96-19A4-4ABF-B819-5478AC45EB2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3789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420" y="1556740"/>
            <a:ext cx="8229600" cy="25497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160984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95420" y="116540"/>
            <a:ext cx="8435400" cy="7201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Graphs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03B96-19A4-4ABF-B819-5478AC45EB2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3891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430" y="908649"/>
            <a:ext cx="8353160" cy="5901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891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91" y="1784599"/>
            <a:ext cx="3312459" cy="32073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891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50" y="1791089"/>
            <a:ext cx="3096430" cy="37262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8917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410" y="5689925"/>
            <a:ext cx="7791450" cy="1114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5468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95420" y="116540"/>
            <a:ext cx="8435400" cy="7201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Graphs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03B96-19A4-4ABF-B819-5478AC45EB2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3993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439" y="1412720"/>
            <a:ext cx="8089187" cy="3960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91731601"/>
      </p:ext>
    </p:extLst>
  </p:cSld>
  <p:clrMapOvr>
    <a:masterClrMapping/>
  </p:clrMapOvr>
</p:sld>
</file>

<file path=ppt/theme/theme1.xml><?xml version="1.0" encoding="utf-8"?>
<a:theme xmlns:a="http://schemas.openxmlformats.org/drawingml/2006/main" name="1_Custom Design">
  <a:themeElements>
    <a:clrScheme name="1_Custom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Custom Design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Custom Design">
  <a:themeElements>
    <a:clrScheme name="Custom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Custom Design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1_Slipstream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Slipstream">
      <a:majorFont>
        <a:latin typeface="Trebuchet MS"/>
        <a:ea typeface=""/>
        <a:cs typeface=""/>
        <a:font script="Jpan" typeface="HGｺﾞｼｯｸM"/>
        <a:font script="Hang" typeface="HY그래픽B"/>
        <a:font script="Hans" typeface="方正姚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HGｺﾞｼｯｸM"/>
        <a:font script="Hang" typeface="HY그래픽M"/>
        <a:font script="Hans" typeface="方正姚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ipstream">
      <a:fillStyleLst>
        <a:solidFill>
          <a:schemeClr val="phClr"/>
        </a:solidFill>
        <a:gradFill rotWithShape="1">
          <a:gsLst>
            <a:gs pos="28000">
              <a:schemeClr val="phClr">
                <a:tint val="18000"/>
                <a:satMod val="120000"/>
                <a:lumMod val="88000"/>
              </a:schemeClr>
            </a:gs>
            <a:gs pos="100000">
              <a:schemeClr val="phClr">
                <a:tint val="40000"/>
                <a:satMod val="100000"/>
                <a:lumMod val="7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lumMod val="95000"/>
              </a:schemeClr>
            </a:gs>
            <a:gs pos="100000">
              <a:schemeClr val="phClr">
                <a:shade val="82000"/>
                <a:satMod val="125000"/>
                <a:lumMod val="74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75000"/>
              <a:satMod val="125000"/>
              <a:lumMod val="7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50800" dir="5400000" sx="98000" sy="98000" rotWithShape="0">
              <a:srgbClr val="000000">
                <a:alpha val="20000"/>
              </a:srgbClr>
            </a:outerShdw>
          </a:effectLst>
        </a:effectStyle>
        <a:effectStyle>
          <a:effectLst>
            <a:outerShdw blurRad="40005" dist="22984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alanced" dir="tr"/>
          </a:scene3d>
          <a:sp3d prstMaterial="matte">
            <a:bevelT w="19050" h="38100"/>
          </a:sp3d>
        </a:effectStyle>
        <a:effectStyle>
          <a:effectLst>
            <a:reflection blurRad="38100" stA="26000" endPos="23000" dist="25400" dir="5400000" sy="-100000" rotWithShape="0"/>
          </a:effectLst>
          <a:scene3d>
            <a:camera prst="orthographicFront">
              <a:rot lat="0" lon="0" rev="0"/>
            </a:camera>
            <a:lightRig rig="balanced" dir="tr"/>
          </a:scene3d>
          <a:sp3d contourW="14605" prstMaterial="plastic">
            <a:bevelT w="50800"/>
            <a:contourClr>
              <a:schemeClr val="phClr">
                <a:shade val="30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shade val="90000"/>
                <a:satMod val="160000"/>
                <a:lumMod val="100000"/>
              </a:schemeClr>
            </a:gs>
            <a:gs pos="60000">
              <a:schemeClr val="phClr">
                <a:tint val="95000"/>
                <a:shade val="100000"/>
                <a:satMod val="130000"/>
                <a:lumMod val="130000"/>
              </a:schemeClr>
            </a:gs>
            <a:gs pos="100000">
              <a:schemeClr val="phClr">
                <a:tint val="97000"/>
                <a:shade val="100000"/>
                <a:hueMod val="100000"/>
                <a:satMod val="140000"/>
                <a:lumMod val="80000"/>
              </a:schemeClr>
            </a:gs>
          </a:gsLst>
          <a:path path="circle">
            <a:fillToRect l="20000" t="10000" r="20000" b="60000"/>
          </a:path>
        </a:gradFill>
        <a:gradFill rotWithShape="1">
          <a:gsLst>
            <a:gs pos="0">
              <a:schemeClr val="phClr">
                <a:tint val="94000"/>
                <a:satMod val="160000"/>
                <a:lumMod val="160000"/>
              </a:schemeClr>
            </a:gs>
            <a:gs pos="42000">
              <a:schemeClr val="phClr">
                <a:tint val="94000"/>
                <a:shade val="94000"/>
                <a:satMod val="160000"/>
                <a:lumMod val="130000"/>
              </a:schemeClr>
            </a:gs>
            <a:gs pos="100000">
              <a:schemeClr val="phClr">
                <a:tint val="97000"/>
                <a:shade val="94000"/>
                <a:satMod val="180000"/>
                <a:lumMod val="84000"/>
              </a:schemeClr>
            </a:gs>
          </a:gsLst>
          <a:path path="circle">
            <a:fillToRect l="24000" t="44000" r="24000" b="12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2_Slipstream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Slipstream">
      <a:majorFont>
        <a:latin typeface="Trebuchet MS"/>
        <a:ea typeface=""/>
        <a:cs typeface=""/>
        <a:font script="Jpan" typeface="HGｺﾞｼｯｸM"/>
        <a:font script="Hang" typeface="HY그래픽B"/>
        <a:font script="Hans" typeface="方正姚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HGｺﾞｼｯｸM"/>
        <a:font script="Hang" typeface="HY그래픽M"/>
        <a:font script="Hans" typeface="方正姚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ipstream">
      <a:fillStyleLst>
        <a:solidFill>
          <a:schemeClr val="phClr"/>
        </a:solidFill>
        <a:gradFill rotWithShape="1">
          <a:gsLst>
            <a:gs pos="28000">
              <a:schemeClr val="phClr">
                <a:tint val="18000"/>
                <a:satMod val="120000"/>
                <a:lumMod val="88000"/>
              </a:schemeClr>
            </a:gs>
            <a:gs pos="100000">
              <a:schemeClr val="phClr">
                <a:tint val="40000"/>
                <a:satMod val="100000"/>
                <a:lumMod val="7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lumMod val="95000"/>
              </a:schemeClr>
            </a:gs>
            <a:gs pos="100000">
              <a:schemeClr val="phClr">
                <a:shade val="82000"/>
                <a:satMod val="125000"/>
                <a:lumMod val="74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75000"/>
              <a:satMod val="125000"/>
              <a:lumMod val="7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50800" dir="5400000" sx="98000" sy="98000" rotWithShape="0">
              <a:srgbClr val="000000">
                <a:alpha val="20000"/>
              </a:srgbClr>
            </a:outerShdw>
          </a:effectLst>
        </a:effectStyle>
        <a:effectStyle>
          <a:effectLst>
            <a:outerShdw blurRad="40005" dist="22984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alanced" dir="tr"/>
          </a:scene3d>
          <a:sp3d prstMaterial="matte">
            <a:bevelT w="19050" h="38100"/>
          </a:sp3d>
        </a:effectStyle>
        <a:effectStyle>
          <a:effectLst>
            <a:reflection blurRad="38100" stA="26000" endPos="23000" dist="25400" dir="5400000" sy="-100000" rotWithShape="0"/>
          </a:effectLst>
          <a:scene3d>
            <a:camera prst="orthographicFront">
              <a:rot lat="0" lon="0" rev="0"/>
            </a:camera>
            <a:lightRig rig="balanced" dir="tr"/>
          </a:scene3d>
          <a:sp3d contourW="14605" prstMaterial="plastic">
            <a:bevelT w="50800"/>
            <a:contourClr>
              <a:schemeClr val="phClr">
                <a:shade val="30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shade val="90000"/>
                <a:satMod val="160000"/>
                <a:lumMod val="100000"/>
              </a:schemeClr>
            </a:gs>
            <a:gs pos="60000">
              <a:schemeClr val="phClr">
                <a:tint val="95000"/>
                <a:shade val="100000"/>
                <a:satMod val="130000"/>
                <a:lumMod val="130000"/>
              </a:schemeClr>
            </a:gs>
            <a:gs pos="100000">
              <a:schemeClr val="phClr">
                <a:tint val="97000"/>
                <a:shade val="100000"/>
                <a:hueMod val="100000"/>
                <a:satMod val="140000"/>
                <a:lumMod val="80000"/>
              </a:schemeClr>
            </a:gs>
          </a:gsLst>
          <a:path path="circle">
            <a:fillToRect l="20000" t="10000" r="20000" b="60000"/>
          </a:path>
        </a:gradFill>
        <a:gradFill rotWithShape="1">
          <a:gsLst>
            <a:gs pos="0">
              <a:schemeClr val="phClr">
                <a:tint val="94000"/>
                <a:satMod val="160000"/>
                <a:lumMod val="160000"/>
              </a:schemeClr>
            </a:gs>
            <a:gs pos="42000">
              <a:schemeClr val="phClr">
                <a:tint val="94000"/>
                <a:shade val="94000"/>
                <a:satMod val="160000"/>
                <a:lumMod val="130000"/>
              </a:schemeClr>
            </a:gs>
            <a:gs pos="100000">
              <a:schemeClr val="phClr">
                <a:tint val="97000"/>
                <a:shade val="94000"/>
                <a:satMod val="180000"/>
                <a:lumMod val="84000"/>
              </a:schemeClr>
            </a:gs>
          </a:gsLst>
          <a:path path="circle">
            <a:fillToRect l="24000" t="44000" r="24000" b="12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6562</TotalTime>
  <Words>102</Words>
  <Application>Microsoft Office PowerPoint</Application>
  <PresentationFormat>On-screen Show (4:3)</PresentationFormat>
  <Paragraphs>97</Paragraphs>
  <Slides>32</Slides>
  <Notes>30</Notes>
  <HiddenSlides>0</HiddenSlides>
  <MMClips>0</MMClips>
  <ScaleCrop>false</ScaleCrop>
  <HeadingPairs>
    <vt:vector size="4" baseType="variant">
      <vt:variant>
        <vt:lpstr>Theme</vt:lpstr>
      </vt:variant>
      <vt:variant>
        <vt:i4>6</vt:i4>
      </vt:variant>
      <vt:variant>
        <vt:lpstr>Slide Titles</vt:lpstr>
      </vt:variant>
      <vt:variant>
        <vt:i4>32</vt:i4>
      </vt:variant>
    </vt:vector>
  </HeadingPairs>
  <TitlesOfParts>
    <vt:vector size="38" baseType="lpstr">
      <vt:lpstr>1_Custom Design</vt:lpstr>
      <vt:lpstr>Custom Design</vt:lpstr>
      <vt:lpstr>Office Theme</vt:lpstr>
      <vt:lpstr>3_Office Theme</vt:lpstr>
      <vt:lpstr>1_Slipstream</vt:lpstr>
      <vt:lpstr>2_Slipstream</vt:lpstr>
      <vt:lpstr>Data Structures  ICT-1211  Information and Communication Technology</vt:lpstr>
      <vt:lpstr>Graph</vt:lpstr>
      <vt:lpstr>Graphs</vt:lpstr>
      <vt:lpstr>Graphs</vt:lpstr>
      <vt:lpstr>Graphs</vt:lpstr>
      <vt:lpstr>Graphs</vt:lpstr>
      <vt:lpstr>Graphs</vt:lpstr>
      <vt:lpstr>Graphs</vt:lpstr>
      <vt:lpstr>Graphs</vt:lpstr>
      <vt:lpstr>Graphs</vt:lpstr>
      <vt:lpstr>Graphs</vt:lpstr>
      <vt:lpstr>Graphs</vt:lpstr>
      <vt:lpstr>Graphs</vt:lpstr>
      <vt:lpstr>Graphs</vt:lpstr>
      <vt:lpstr>Graphs</vt:lpstr>
      <vt:lpstr>Graphs</vt:lpstr>
      <vt:lpstr>Graphs</vt:lpstr>
      <vt:lpstr>Graphs</vt:lpstr>
      <vt:lpstr>Graphs</vt:lpstr>
      <vt:lpstr>Graphs</vt:lpstr>
      <vt:lpstr>Graphs</vt:lpstr>
      <vt:lpstr>Graphs</vt:lpstr>
      <vt:lpstr>Graphs</vt:lpstr>
      <vt:lpstr>Graphs</vt:lpstr>
      <vt:lpstr>Graphs</vt:lpstr>
      <vt:lpstr>Graphs</vt:lpstr>
      <vt:lpstr>Graphs</vt:lpstr>
      <vt:lpstr>Graphs</vt:lpstr>
      <vt:lpstr>Graphs</vt:lpstr>
      <vt:lpstr>Graphs</vt:lpstr>
      <vt:lpstr>Graphs</vt:lpstr>
      <vt:lpstr>Thank you……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Elizabeth Davis</dc:creator>
  <cp:lastModifiedBy>AION</cp:lastModifiedBy>
  <cp:revision>795</cp:revision>
  <dcterms:created xsi:type="dcterms:W3CDTF">2006-08-30T10:11:05Z</dcterms:created>
  <dcterms:modified xsi:type="dcterms:W3CDTF">2024-11-27T16:46:20Z</dcterms:modified>
</cp:coreProperties>
</file>